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1"/>
  </p:notesMasterIdLst>
  <p:sldIdLst>
    <p:sldId id="515" r:id="rId2"/>
    <p:sldId id="516" r:id="rId3"/>
    <p:sldId id="508" r:id="rId4"/>
    <p:sldId id="509" r:id="rId5"/>
    <p:sldId id="510" r:id="rId6"/>
    <p:sldId id="511" r:id="rId7"/>
    <p:sldId id="512" r:id="rId8"/>
    <p:sldId id="513" r:id="rId9"/>
    <p:sldId id="51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195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mbria" panose="02040503050406030204" pitchFamily="18" charset="0"/>
              </a:defRPr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mbria" panose="02040503050406030204" pitchFamily="18" charset="0"/>
              </a:defRPr>
            </a:lvl1pPr>
          </a:lstStyle>
          <a:p>
            <a:fld id="{3E58B992-F92C-487F-9599-2D84ABF22B84}" type="datetimeFigureOut">
              <a:rPr lang="en-IN" smtClean="0"/>
              <a:pPr/>
              <a:t>01-02-2023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mbria" panose="02040503050406030204" pitchFamily="18" charset="0"/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mbria" panose="02040503050406030204" pitchFamily="18" charset="0"/>
              </a:defRPr>
            </a:lvl1pPr>
          </a:lstStyle>
          <a:p>
            <a:fld id="{0BB5745D-5B9E-47BF-B3B8-01BD84878B6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651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5101-DCB5-490A-9546-989B5784461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07270-CF95-4A53-96E9-6DEC7080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6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5101-DCB5-490A-9546-989B5784461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07270-CF95-4A53-96E9-6DEC7080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4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5101-DCB5-490A-9546-989B5784461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07270-CF95-4A53-96E9-6DEC7080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5101-DCB5-490A-9546-989B5784461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07270-CF95-4A53-96E9-6DEC7080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5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5101-DCB5-490A-9546-989B5784461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07270-CF95-4A53-96E9-6DEC7080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1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5101-DCB5-490A-9546-989B5784461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07270-CF95-4A53-96E9-6DEC7080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8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5101-DCB5-490A-9546-989B5784461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07270-CF95-4A53-96E9-6DEC7080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1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5101-DCB5-490A-9546-989B5784461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07270-CF95-4A53-96E9-6DEC7080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2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5101-DCB5-490A-9546-989B5784461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07270-CF95-4A53-96E9-6DEC7080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2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5101-DCB5-490A-9546-989B5784461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07270-CF95-4A53-96E9-6DEC7080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1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5101-DCB5-490A-9546-989B57844612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07270-CF95-4A53-96E9-6DEC7080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7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99"/>
                    </a14:imgEffect>
                    <a14:imgEffect>
                      <a14:saturation sat="400000"/>
                    </a14:imgEffect>
                    <a14:imgEffect>
                      <a14:brightnessContrast bright="-1000" contrast="-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F6B5101-DCB5-490A-9546-989B57844612}" type="datetimeFigureOut">
              <a:rPr lang="en-US" smtClean="0"/>
              <a:pPr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DCF07270-CF95-4A53-96E9-6DEC708068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3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2C33264-F8D9-0D4A-0247-DEF2E90E823A}"/>
              </a:ext>
            </a:extLst>
          </p:cNvPr>
          <p:cNvGrpSpPr/>
          <p:nvPr/>
        </p:nvGrpSpPr>
        <p:grpSpPr>
          <a:xfrm>
            <a:off x="1" y="0"/>
            <a:ext cx="9144000" cy="6858000"/>
            <a:chOff x="0" y="0"/>
            <a:chExt cx="18288000" cy="1028700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27758C36-74E0-C40D-D58F-B3B7C8F7D8B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8781" y="6537377"/>
              <a:ext cx="9901223" cy="3749622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23CBE34D-F390-2199-B6D5-93C5A26D5BB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5649" y="7237893"/>
              <a:ext cx="2889887" cy="3049105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D1C4511-FC6B-4EF9-FA4C-641356B9DE64}"/>
                </a:ext>
              </a:extLst>
            </p:cNvPr>
            <p:cNvSpPr/>
            <p:nvPr/>
          </p:nvSpPr>
          <p:spPr>
            <a:xfrm>
              <a:off x="4957904" y="8894207"/>
              <a:ext cx="1871345" cy="1393190"/>
            </a:xfrm>
            <a:custGeom>
              <a:avLst/>
              <a:gdLst/>
              <a:ahLst/>
              <a:cxnLst/>
              <a:rect l="l" t="t" r="r" b="b"/>
              <a:pathLst>
                <a:path w="1871345" h="1393190">
                  <a:moveTo>
                    <a:pt x="574187" y="0"/>
                  </a:moveTo>
                  <a:lnTo>
                    <a:pt x="537080" y="29444"/>
                  </a:lnTo>
                  <a:lnTo>
                    <a:pt x="351621" y="188772"/>
                  </a:lnTo>
                  <a:lnTo>
                    <a:pt x="227135" y="309643"/>
                  </a:lnTo>
                  <a:lnTo>
                    <a:pt x="141607" y="405000"/>
                  </a:lnTo>
                  <a:lnTo>
                    <a:pt x="76124" y="490118"/>
                  </a:lnTo>
                  <a:lnTo>
                    <a:pt x="50901" y="528836"/>
                  </a:lnTo>
                  <a:lnTo>
                    <a:pt x="30692" y="564995"/>
                  </a:lnTo>
                  <a:lnTo>
                    <a:pt x="5316" y="629633"/>
                  </a:lnTo>
                  <a:lnTo>
                    <a:pt x="0" y="684032"/>
                  </a:lnTo>
                  <a:lnTo>
                    <a:pt x="1671" y="691337"/>
                  </a:lnTo>
                  <a:lnTo>
                    <a:pt x="23777" y="734659"/>
                  </a:lnTo>
                  <a:lnTo>
                    <a:pt x="142012" y="888990"/>
                  </a:lnTo>
                  <a:lnTo>
                    <a:pt x="602238" y="1392792"/>
                  </a:lnTo>
                  <a:lnTo>
                    <a:pt x="1773147" y="1392792"/>
                  </a:lnTo>
                  <a:lnTo>
                    <a:pt x="1753553" y="1343026"/>
                  </a:lnTo>
                  <a:lnTo>
                    <a:pt x="1749664" y="1304307"/>
                  </a:lnTo>
                  <a:lnTo>
                    <a:pt x="1780625" y="1245454"/>
                  </a:lnTo>
                  <a:lnTo>
                    <a:pt x="1822544" y="1219609"/>
                  </a:lnTo>
                  <a:lnTo>
                    <a:pt x="1870947" y="1206735"/>
                  </a:lnTo>
                  <a:lnTo>
                    <a:pt x="1829044" y="1163897"/>
                  </a:lnTo>
                  <a:lnTo>
                    <a:pt x="1751641" y="1092208"/>
                  </a:lnTo>
                  <a:lnTo>
                    <a:pt x="1682798" y="1039148"/>
                  </a:lnTo>
                  <a:lnTo>
                    <a:pt x="1628635" y="1007910"/>
                  </a:lnTo>
                  <a:lnTo>
                    <a:pt x="1580248" y="991753"/>
                  </a:lnTo>
                  <a:lnTo>
                    <a:pt x="1533071" y="985318"/>
                  </a:lnTo>
                  <a:lnTo>
                    <a:pt x="1512918" y="979279"/>
                  </a:lnTo>
                  <a:lnTo>
                    <a:pt x="1494362" y="969198"/>
                  </a:lnTo>
                  <a:lnTo>
                    <a:pt x="1477403" y="955063"/>
                  </a:lnTo>
                  <a:lnTo>
                    <a:pt x="1461701" y="933284"/>
                  </a:lnTo>
                  <a:lnTo>
                    <a:pt x="1459693" y="906665"/>
                  </a:lnTo>
                  <a:lnTo>
                    <a:pt x="1471378" y="875206"/>
                  </a:lnTo>
                  <a:lnTo>
                    <a:pt x="1496757" y="838907"/>
                  </a:lnTo>
                  <a:lnTo>
                    <a:pt x="1530212" y="803017"/>
                  </a:lnTo>
                  <a:lnTo>
                    <a:pt x="1566111" y="772778"/>
                  </a:lnTo>
                  <a:lnTo>
                    <a:pt x="1604429" y="748178"/>
                  </a:lnTo>
                  <a:lnTo>
                    <a:pt x="1645142" y="729204"/>
                  </a:lnTo>
                  <a:lnTo>
                    <a:pt x="1697573" y="712673"/>
                  </a:lnTo>
                  <a:lnTo>
                    <a:pt x="1745141" y="701794"/>
                  </a:lnTo>
                  <a:lnTo>
                    <a:pt x="1787871" y="696553"/>
                  </a:lnTo>
                  <a:lnTo>
                    <a:pt x="1825786" y="696938"/>
                  </a:lnTo>
                  <a:lnTo>
                    <a:pt x="1806431" y="593688"/>
                  </a:lnTo>
                  <a:lnTo>
                    <a:pt x="1769503" y="558824"/>
                  </a:lnTo>
                  <a:lnTo>
                    <a:pt x="1731034" y="526557"/>
                  </a:lnTo>
                  <a:lnTo>
                    <a:pt x="1691028" y="496878"/>
                  </a:lnTo>
                  <a:lnTo>
                    <a:pt x="1649492" y="469783"/>
                  </a:lnTo>
                  <a:lnTo>
                    <a:pt x="1606433" y="445266"/>
                  </a:lnTo>
                  <a:lnTo>
                    <a:pt x="1579026" y="437621"/>
                  </a:lnTo>
                  <a:lnTo>
                    <a:pt x="1541918" y="440442"/>
                  </a:lnTo>
                  <a:lnTo>
                    <a:pt x="1495132" y="453741"/>
                  </a:lnTo>
                  <a:lnTo>
                    <a:pt x="1438693" y="477531"/>
                  </a:lnTo>
                  <a:lnTo>
                    <a:pt x="1391932" y="492045"/>
                  </a:lnTo>
                  <a:lnTo>
                    <a:pt x="1354823" y="490454"/>
                  </a:lnTo>
                  <a:lnTo>
                    <a:pt x="1327392" y="472722"/>
                  </a:lnTo>
                  <a:lnTo>
                    <a:pt x="1309662" y="438813"/>
                  </a:lnTo>
                  <a:lnTo>
                    <a:pt x="1298611" y="406070"/>
                  </a:lnTo>
                  <a:lnTo>
                    <a:pt x="1284487" y="374398"/>
                  </a:lnTo>
                  <a:lnTo>
                    <a:pt x="1247020" y="314267"/>
                  </a:lnTo>
                  <a:lnTo>
                    <a:pt x="1197260" y="258421"/>
                  </a:lnTo>
                  <a:lnTo>
                    <a:pt x="1167770" y="232106"/>
                  </a:lnTo>
                  <a:lnTo>
                    <a:pt x="1135207" y="206862"/>
                  </a:lnTo>
                  <a:lnTo>
                    <a:pt x="1099571" y="182691"/>
                  </a:lnTo>
                  <a:lnTo>
                    <a:pt x="1019079" y="137566"/>
                  </a:lnTo>
                  <a:lnTo>
                    <a:pt x="926295" y="96733"/>
                  </a:lnTo>
                  <a:lnTo>
                    <a:pt x="821218" y="60192"/>
                  </a:lnTo>
                  <a:lnTo>
                    <a:pt x="703849" y="27948"/>
                  </a:lnTo>
                  <a:lnTo>
                    <a:pt x="574187" y="0"/>
                  </a:lnTo>
                  <a:close/>
                </a:path>
              </a:pathLst>
            </a:custGeom>
            <a:solidFill>
              <a:srgbClr val="255700">
                <a:alpha val="6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FAF7C80C-54C6-B816-A813-168BD22A2C9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7303" y="8197269"/>
              <a:ext cx="3792344" cy="2089730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773BF533-4163-3A1A-1686-E666E5A70F3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8071" y="1597195"/>
              <a:ext cx="14173199" cy="7334249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8437CF5-3D66-685A-7AEC-6165E7CDF07C}"/>
                </a:ext>
              </a:extLst>
            </p:cNvPr>
            <p:cNvSpPr/>
            <p:nvPr/>
          </p:nvSpPr>
          <p:spPr>
            <a:xfrm>
              <a:off x="14357781" y="1430274"/>
              <a:ext cx="835660" cy="1339215"/>
            </a:xfrm>
            <a:custGeom>
              <a:avLst/>
              <a:gdLst/>
              <a:ahLst/>
              <a:cxnLst/>
              <a:rect l="l" t="t" r="r" b="b"/>
              <a:pathLst>
                <a:path w="835659" h="1339214">
                  <a:moveTo>
                    <a:pt x="346356" y="1293739"/>
                  </a:moveTo>
                  <a:lnTo>
                    <a:pt x="304161" y="1263301"/>
                  </a:lnTo>
                  <a:lnTo>
                    <a:pt x="269738" y="1226832"/>
                  </a:lnTo>
                  <a:lnTo>
                    <a:pt x="243708" y="1185048"/>
                  </a:lnTo>
                  <a:lnTo>
                    <a:pt x="226688" y="1138666"/>
                  </a:lnTo>
                  <a:lnTo>
                    <a:pt x="5686" y="268758"/>
                  </a:lnTo>
                  <a:lnTo>
                    <a:pt x="0" y="225549"/>
                  </a:lnTo>
                  <a:lnTo>
                    <a:pt x="4601" y="182599"/>
                  </a:lnTo>
                  <a:lnTo>
                    <a:pt x="19260" y="140928"/>
                  </a:lnTo>
                  <a:lnTo>
                    <a:pt x="43747" y="101558"/>
                  </a:lnTo>
                  <a:lnTo>
                    <a:pt x="72970" y="70045"/>
                  </a:lnTo>
                  <a:lnTo>
                    <a:pt x="107716" y="43350"/>
                  </a:lnTo>
                  <a:lnTo>
                    <a:pt x="146715" y="22294"/>
                  </a:lnTo>
                  <a:lnTo>
                    <a:pt x="188694" y="7699"/>
                  </a:lnTo>
                  <a:lnTo>
                    <a:pt x="231948" y="336"/>
                  </a:lnTo>
                  <a:lnTo>
                    <a:pt x="276255" y="0"/>
                  </a:lnTo>
                  <a:lnTo>
                    <a:pt x="319998" y="6736"/>
                  </a:lnTo>
                  <a:lnTo>
                    <a:pt x="361562" y="20593"/>
                  </a:lnTo>
                  <a:lnTo>
                    <a:pt x="399328" y="41619"/>
                  </a:lnTo>
                  <a:lnTo>
                    <a:pt x="431681" y="69862"/>
                  </a:lnTo>
                  <a:lnTo>
                    <a:pt x="457003" y="105368"/>
                  </a:lnTo>
                  <a:lnTo>
                    <a:pt x="473678" y="148185"/>
                  </a:lnTo>
                  <a:lnTo>
                    <a:pt x="652199" y="850797"/>
                  </a:lnTo>
                  <a:lnTo>
                    <a:pt x="654899" y="900881"/>
                  </a:lnTo>
                  <a:lnTo>
                    <a:pt x="638898" y="944860"/>
                  </a:lnTo>
                  <a:lnTo>
                    <a:pt x="608230" y="981485"/>
                  </a:lnTo>
                  <a:lnTo>
                    <a:pt x="566929" y="1009508"/>
                  </a:lnTo>
                  <a:lnTo>
                    <a:pt x="519028" y="1027680"/>
                  </a:lnTo>
                  <a:lnTo>
                    <a:pt x="468384" y="1034914"/>
                  </a:lnTo>
                  <a:lnTo>
                    <a:pt x="418816" y="1030319"/>
                  </a:lnTo>
                  <a:lnTo>
                    <a:pt x="374457" y="1013031"/>
                  </a:lnTo>
                  <a:lnTo>
                    <a:pt x="339442" y="982187"/>
                  </a:lnTo>
                  <a:lnTo>
                    <a:pt x="317905" y="936924"/>
                  </a:lnTo>
                  <a:lnTo>
                    <a:pt x="181913" y="401596"/>
                  </a:lnTo>
                  <a:lnTo>
                    <a:pt x="194484" y="365511"/>
                  </a:lnTo>
                  <a:lnTo>
                    <a:pt x="232951" y="363233"/>
                  </a:lnTo>
                  <a:lnTo>
                    <a:pt x="384801" y="919689"/>
                  </a:lnTo>
                  <a:lnTo>
                    <a:pt x="403910" y="949701"/>
                  </a:lnTo>
                  <a:lnTo>
                    <a:pt x="471004" y="965579"/>
                  </a:lnTo>
                  <a:lnTo>
                    <a:pt x="531616" y="949959"/>
                  </a:lnTo>
                  <a:lnTo>
                    <a:pt x="582923" y="903598"/>
                  </a:lnTo>
                  <a:lnTo>
                    <a:pt x="406846" y="165379"/>
                  </a:lnTo>
                  <a:lnTo>
                    <a:pt x="385559" y="122212"/>
                  </a:lnTo>
                  <a:lnTo>
                    <a:pt x="350093" y="91758"/>
                  </a:lnTo>
                  <a:lnTo>
                    <a:pt x="305157" y="73809"/>
                  </a:lnTo>
                  <a:lnTo>
                    <a:pt x="255455" y="68160"/>
                  </a:lnTo>
                  <a:lnTo>
                    <a:pt x="205694" y="74606"/>
                  </a:lnTo>
                  <a:lnTo>
                    <a:pt x="145461" y="101004"/>
                  </a:lnTo>
                  <a:lnTo>
                    <a:pt x="98183" y="143821"/>
                  </a:lnTo>
                  <a:lnTo>
                    <a:pt x="74117" y="189118"/>
                  </a:lnTo>
                  <a:lnTo>
                    <a:pt x="69013" y="218453"/>
                  </a:lnTo>
                  <a:lnTo>
                    <a:pt x="72535" y="251535"/>
                  </a:lnTo>
                  <a:lnTo>
                    <a:pt x="293567" y="1121461"/>
                  </a:lnTo>
                  <a:lnTo>
                    <a:pt x="308196" y="1159268"/>
                  </a:lnTo>
                  <a:lnTo>
                    <a:pt x="331490" y="1192918"/>
                  </a:lnTo>
                  <a:lnTo>
                    <a:pt x="362705" y="1221629"/>
                  </a:lnTo>
                  <a:lnTo>
                    <a:pt x="401097" y="1244622"/>
                  </a:lnTo>
                  <a:lnTo>
                    <a:pt x="443690" y="1260364"/>
                  </a:lnTo>
                  <a:lnTo>
                    <a:pt x="488502" y="1268589"/>
                  </a:lnTo>
                  <a:lnTo>
                    <a:pt x="533977" y="1269142"/>
                  </a:lnTo>
                  <a:lnTo>
                    <a:pt x="578556" y="1261870"/>
                  </a:lnTo>
                  <a:lnTo>
                    <a:pt x="621148" y="1246701"/>
                  </a:lnTo>
                  <a:lnTo>
                    <a:pt x="660788" y="1224229"/>
                  </a:lnTo>
                  <a:lnTo>
                    <a:pt x="696181" y="1195337"/>
                  </a:lnTo>
                  <a:lnTo>
                    <a:pt x="726030" y="1160907"/>
                  </a:lnTo>
                  <a:lnTo>
                    <a:pt x="748816" y="1122088"/>
                  </a:lnTo>
                  <a:lnTo>
                    <a:pt x="762481" y="1081821"/>
                  </a:lnTo>
                  <a:lnTo>
                    <a:pt x="766815" y="1041089"/>
                  </a:lnTo>
                  <a:lnTo>
                    <a:pt x="761606" y="1000875"/>
                  </a:lnTo>
                  <a:lnTo>
                    <a:pt x="566056" y="231339"/>
                  </a:lnTo>
                  <a:lnTo>
                    <a:pt x="565361" y="217644"/>
                  </a:lnTo>
                  <a:lnTo>
                    <a:pt x="569817" y="205166"/>
                  </a:lnTo>
                  <a:lnTo>
                    <a:pt x="578625" y="195259"/>
                  </a:lnTo>
                  <a:lnTo>
                    <a:pt x="590981" y="189275"/>
                  </a:lnTo>
                  <a:lnTo>
                    <a:pt x="604657" y="188538"/>
                  </a:lnTo>
                  <a:lnTo>
                    <a:pt x="617101" y="192965"/>
                  </a:lnTo>
                  <a:lnTo>
                    <a:pt x="626967" y="201758"/>
                  </a:lnTo>
                  <a:lnTo>
                    <a:pt x="632906" y="214116"/>
                  </a:lnTo>
                  <a:lnTo>
                    <a:pt x="828473" y="983623"/>
                  </a:lnTo>
                  <a:lnTo>
                    <a:pt x="835422" y="1027851"/>
                  </a:lnTo>
                  <a:lnTo>
                    <a:pt x="834090" y="1072414"/>
                  </a:lnTo>
                  <a:lnTo>
                    <a:pt x="824628" y="1116629"/>
                  </a:lnTo>
                  <a:lnTo>
                    <a:pt x="807182" y="1159814"/>
                  </a:lnTo>
                  <a:lnTo>
                    <a:pt x="781902" y="1201288"/>
                  </a:lnTo>
                  <a:lnTo>
                    <a:pt x="752354" y="1236566"/>
                  </a:lnTo>
                  <a:lnTo>
                    <a:pt x="718115" y="1267526"/>
                  </a:lnTo>
                  <a:lnTo>
                    <a:pt x="680011" y="1293595"/>
                  </a:lnTo>
                  <a:lnTo>
                    <a:pt x="638872" y="1314197"/>
                  </a:lnTo>
                  <a:lnTo>
                    <a:pt x="595526" y="1328759"/>
                  </a:lnTo>
                  <a:lnTo>
                    <a:pt x="550580" y="1336925"/>
                  </a:lnTo>
                  <a:lnTo>
                    <a:pt x="504684" y="1338742"/>
                  </a:lnTo>
                  <a:lnTo>
                    <a:pt x="458841" y="1334305"/>
                  </a:lnTo>
                  <a:lnTo>
                    <a:pt x="414053" y="1323708"/>
                  </a:lnTo>
                  <a:lnTo>
                    <a:pt x="371321" y="1307044"/>
                  </a:lnTo>
                  <a:lnTo>
                    <a:pt x="346356" y="1293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06BC98BE-A1D4-9F07-34BF-2CBD5AD82BE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2647" y="3496056"/>
              <a:ext cx="10070591" cy="2919983"/>
            </a:xfrm>
            <a:prstGeom prst="rect">
              <a:avLst/>
            </a:prstGeom>
          </p:spPr>
        </p:pic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5C3B5E5-259F-7E2D-3987-C7251839C800}"/>
                </a:ext>
              </a:extLst>
            </p:cNvPr>
            <p:cNvSpPr/>
            <p:nvPr/>
          </p:nvSpPr>
          <p:spPr>
            <a:xfrm>
              <a:off x="3896186" y="3010833"/>
              <a:ext cx="1460500" cy="1057910"/>
            </a:xfrm>
            <a:custGeom>
              <a:avLst/>
              <a:gdLst/>
              <a:ahLst/>
              <a:cxnLst/>
              <a:rect l="l" t="t" r="r" b="b"/>
              <a:pathLst>
                <a:path w="1460500" h="1057910">
                  <a:moveTo>
                    <a:pt x="1396180" y="818143"/>
                  </a:moveTo>
                  <a:lnTo>
                    <a:pt x="1384022" y="848717"/>
                  </a:lnTo>
                  <a:lnTo>
                    <a:pt x="1365356" y="870426"/>
                  </a:lnTo>
                  <a:lnTo>
                    <a:pt x="1341899" y="882818"/>
                  </a:lnTo>
                  <a:lnTo>
                    <a:pt x="1315365" y="885442"/>
                  </a:lnTo>
                  <a:lnTo>
                    <a:pt x="1288587" y="877560"/>
                  </a:lnTo>
                  <a:lnTo>
                    <a:pt x="1266914" y="860029"/>
                  </a:lnTo>
                  <a:lnTo>
                    <a:pt x="1252779" y="833864"/>
                  </a:lnTo>
                  <a:lnTo>
                    <a:pt x="1248614" y="800079"/>
                  </a:lnTo>
                  <a:lnTo>
                    <a:pt x="1251554" y="751014"/>
                  </a:lnTo>
                  <a:lnTo>
                    <a:pt x="1255784" y="702009"/>
                  </a:lnTo>
                  <a:lnTo>
                    <a:pt x="1270372" y="555000"/>
                  </a:lnTo>
                  <a:lnTo>
                    <a:pt x="1287450" y="342517"/>
                  </a:lnTo>
                  <a:lnTo>
                    <a:pt x="1296979" y="236610"/>
                  </a:lnTo>
                  <a:lnTo>
                    <a:pt x="1302608" y="183806"/>
                  </a:lnTo>
                  <a:lnTo>
                    <a:pt x="1312717" y="131570"/>
                  </a:lnTo>
                  <a:lnTo>
                    <a:pt x="1331627" y="82925"/>
                  </a:lnTo>
                  <a:lnTo>
                    <a:pt x="1359856" y="38769"/>
                  </a:lnTo>
                  <a:lnTo>
                    <a:pt x="1397923" y="0"/>
                  </a:lnTo>
                  <a:lnTo>
                    <a:pt x="1422555" y="6970"/>
                  </a:lnTo>
                  <a:lnTo>
                    <a:pt x="1444143" y="50066"/>
                  </a:lnTo>
                  <a:lnTo>
                    <a:pt x="1456142" y="94930"/>
                  </a:lnTo>
                  <a:lnTo>
                    <a:pt x="1460265" y="141571"/>
                  </a:lnTo>
                  <a:lnTo>
                    <a:pt x="1458228" y="190000"/>
                  </a:lnTo>
                  <a:lnTo>
                    <a:pt x="1422183" y="663669"/>
                  </a:lnTo>
                  <a:lnTo>
                    <a:pt x="1417769" y="702758"/>
                  </a:lnTo>
                  <a:lnTo>
                    <a:pt x="1411955" y="741561"/>
                  </a:lnTo>
                  <a:lnTo>
                    <a:pt x="1404754" y="780037"/>
                  </a:lnTo>
                  <a:lnTo>
                    <a:pt x="1396180" y="818143"/>
                  </a:lnTo>
                  <a:close/>
                </a:path>
                <a:path w="1460500" h="1057910">
                  <a:moveTo>
                    <a:pt x="640990" y="1022871"/>
                  </a:moveTo>
                  <a:lnTo>
                    <a:pt x="635752" y="1037784"/>
                  </a:lnTo>
                  <a:lnTo>
                    <a:pt x="624996" y="1047410"/>
                  </a:lnTo>
                  <a:lnTo>
                    <a:pt x="608906" y="1054262"/>
                  </a:lnTo>
                  <a:lnTo>
                    <a:pt x="590753" y="1057806"/>
                  </a:lnTo>
                  <a:lnTo>
                    <a:pt x="573810" y="1057507"/>
                  </a:lnTo>
                  <a:lnTo>
                    <a:pt x="528831" y="1045359"/>
                  </a:lnTo>
                  <a:lnTo>
                    <a:pt x="487407" y="1023925"/>
                  </a:lnTo>
                  <a:lnTo>
                    <a:pt x="443200" y="994501"/>
                  </a:lnTo>
                  <a:lnTo>
                    <a:pt x="399102" y="964960"/>
                  </a:lnTo>
                  <a:lnTo>
                    <a:pt x="355113" y="935298"/>
                  </a:lnTo>
                  <a:lnTo>
                    <a:pt x="311236" y="905511"/>
                  </a:lnTo>
                  <a:lnTo>
                    <a:pt x="267471" y="875595"/>
                  </a:lnTo>
                  <a:lnTo>
                    <a:pt x="223820" y="845548"/>
                  </a:lnTo>
                  <a:lnTo>
                    <a:pt x="180283" y="815364"/>
                  </a:lnTo>
                  <a:lnTo>
                    <a:pt x="136862" y="785041"/>
                  </a:lnTo>
                  <a:lnTo>
                    <a:pt x="93557" y="754575"/>
                  </a:lnTo>
                  <a:lnTo>
                    <a:pt x="59905" y="724963"/>
                  </a:lnTo>
                  <a:lnTo>
                    <a:pt x="33657" y="689916"/>
                  </a:lnTo>
                  <a:lnTo>
                    <a:pt x="13970" y="650379"/>
                  </a:lnTo>
                  <a:lnTo>
                    <a:pt x="0" y="607301"/>
                  </a:lnTo>
                  <a:lnTo>
                    <a:pt x="4930" y="591029"/>
                  </a:lnTo>
                  <a:lnTo>
                    <a:pt x="43727" y="596277"/>
                  </a:lnTo>
                  <a:lnTo>
                    <a:pt x="82910" y="600716"/>
                  </a:lnTo>
                  <a:lnTo>
                    <a:pt x="120896" y="607569"/>
                  </a:lnTo>
                  <a:lnTo>
                    <a:pt x="200718" y="643027"/>
                  </a:lnTo>
                  <a:lnTo>
                    <a:pt x="244308" y="667518"/>
                  </a:lnTo>
                  <a:lnTo>
                    <a:pt x="286974" y="693384"/>
                  </a:lnTo>
                  <a:lnTo>
                    <a:pt x="328814" y="720479"/>
                  </a:lnTo>
                  <a:lnTo>
                    <a:pt x="369927" y="748658"/>
                  </a:lnTo>
                  <a:lnTo>
                    <a:pt x="410409" y="777773"/>
                  </a:lnTo>
                  <a:lnTo>
                    <a:pt x="450360" y="807679"/>
                  </a:lnTo>
                  <a:lnTo>
                    <a:pt x="489876" y="838230"/>
                  </a:lnTo>
                  <a:lnTo>
                    <a:pt x="529056" y="869280"/>
                  </a:lnTo>
                  <a:lnTo>
                    <a:pt x="567997" y="900682"/>
                  </a:lnTo>
                  <a:lnTo>
                    <a:pt x="606798" y="932291"/>
                  </a:lnTo>
                  <a:lnTo>
                    <a:pt x="636146" y="967831"/>
                  </a:lnTo>
                  <a:lnTo>
                    <a:pt x="641800" y="1004950"/>
                  </a:lnTo>
                  <a:lnTo>
                    <a:pt x="640990" y="1022871"/>
                  </a:lnTo>
                  <a:close/>
                </a:path>
                <a:path w="1460500" h="1057910">
                  <a:moveTo>
                    <a:pt x="936331" y="829135"/>
                  </a:moveTo>
                  <a:lnTo>
                    <a:pt x="926348" y="847014"/>
                  </a:lnTo>
                  <a:lnTo>
                    <a:pt x="908606" y="861385"/>
                  </a:lnTo>
                  <a:lnTo>
                    <a:pt x="885686" y="869398"/>
                  </a:lnTo>
                  <a:lnTo>
                    <a:pt x="864024" y="868356"/>
                  </a:lnTo>
                  <a:lnTo>
                    <a:pt x="828212" y="843934"/>
                  </a:lnTo>
                  <a:lnTo>
                    <a:pt x="799332" y="799900"/>
                  </a:lnTo>
                  <a:lnTo>
                    <a:pt x="775086" y="752829"/>
                  </a:lnTo>
                  <a:lnTo>
                    <a:pt x="751836" y="697979"/>
                  </a:lnTo>
                  <a:lnTo>
                    <a:pt x="740247" y="670589"/>
                  </a:lnTo>
                  <a:lnTo>
                    <a:pt x="726711" y="644412"/>
                  </a:lnTo>
                  <a:lnTo>
                    <a:pt x="702819" y="601555"/>
                  </a:lnTo>
                  <a:lnTo>
                    <a:pt x="681315" y="557888"/>
                  </a:lnTo>
                  <a:lnTo>
                    <a:pt x="661906" y="513505"/>
                  </a:lnTo>
                  <a:lnTo>
                    <a:pt x="644299" y="468502"/>
                  </a:lnTo>
                  <a:lnTo>
                    <a:pt x="628200" y="422973"/>
                  </a:lnTo>
                  <a:lnTo>
                    <a:pt x="613316" y="377012"/>
                  </a:lnTo>
                  <a:lnTo>
                    <a:pt x="599354" y="330715"/>
                  </a:lnTo>
                  <a:lnTo>
                    <a:pt x="586022" y="284177"/>
                  </a:lnTo>
                  <a:lnTo>
                    <a:pt x="560070" y="190753"/>
                  </a:lnTo>
                  <a:lnTo>
                    <a:pt x="551748" y="121983"/>
                  </a:lnTo>
                  <a:lnTo>
                    <a:pt x="558028" y="87847"/>
                  </a:lnTo>
                  <a:lnTo>
                    <a:pt x="573244" y="54105"/>
                  </a:lnTo>
                  <a:lnTo>
                    <a:pt x="602489" y="64470"/>
                  </a:lnTo>
                  <a:lnTo>
                    <a:pt x="643437" y="102645"/>
                  </a:lnTo>
                  <a:lnTo>
                    <a:pt x="674979" y="160316"/>
                  </a:lnTo>
                  <a:lnTo>
                    <a:pt x="707619" y="227341"/>
                  </a:lnTo>
                  <a:lnTo>
                    <a:pt x="815679" y="456472"/>
                  </a:lnTo>
                  <a:lnTo>
                    <a:pt x="838247" y="505607"/>
                  </a:lnTo>
                  <a:lnTo>
                    <a:pt x="860368" y="554959"/>
                  </a:lnTo>
                  <a:lnTo>
                    <a:pt x="881912" y="604586"/>
                  </a:lnTo>
                  <a:lnTo>
                    <a:pt x="898502" y="649060"/>
                  </a:lnTo>
                  <a:lnTo>
                    <a:pt x="912357" y="694740"/>
                  </a:lnTo>
                  <a:lnTo>
                    <a:pt x="924629" y="741051"/>
                  </a:lnTo>
                  <a:lnTo>
                    <a:pt x="936466" y="787416"/>
                  </a:lnTo>
                  <a:lnTo>
                    <a:pt x="939417" y="808889"/>
                  </a:lnTo>
                  <a:lnTo>
                    <a:pt x="936331" y="8291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288F77F1-AC66-8001-CEA3-F991692C6514}"/>
                </a:ext>
              </a:extLst>
            </p:cNvPr>
            <p:cNvSpPr/>
            <p:nvPr/>
          </p:nvSpPr>
          <p:spPr>
            <a:xfrm>
              <a:off x="0" y="5420702"/>
              <a:ext cx="3708400" cy="4173220"/>
            </a:xfrm>
            <a:custGeom>
              <a:avLst/>
              <a:gdLst/>
              <a:ahLst/>
              <a:cxnLst/>
              <a:rect l="l" t="t" r="r" b="b"/>
              <a:pathLst>
                <a:path w="3708400" h="4173220">
                  <a:moveTo>
                    <a:pt x="981163" y="3947324"/>
                  </a:moveTo>
                  <a:lnTo>
                    <a:pt x="936542" y="3926476"/>
                  </a:lnTo>
                  <a:lnTo>
                    <a:pt x="892526" y="3904871"/>
                  </a:lnTo>
                  <a:lnTo>
                    <a:pt x="849119" y="3882521"/>
                  </a:lnTo>
                  <a:lnTo>
                    <a:pt x="806328" y="3859437"/>
                  </a:lnTo>
                  <a:lnTo>
                    <a:pt x="764156" y="3835632"/>
                  </a:lnTo>
                  <a:lnTo>
                    <a:pt x="722608" y="3811117"/>
                  </a:lnTo>
                  <a:lnTo>
                    <a:pt x="681688" y="3785904"/>
                  </a:lnTo>
                  <a:lnTo>
                    <a:pt x="641402" y="3760004"/>
                  </a:lnTo>
                  <a:lnTo>
                    <a:pt x="601754" y="3733431"/>
                  </a:lnTo>
                  <a:lnTo>
                    <a:pt x="562748" y="3706195"/>
                  </a:lnTo>
                  <a:lnTo>
                    <a:pt x="524389" y="3678309"/>
                  </a:lnTo>
                  <a:lnTo>
                    <a:pt x="486681" y="3649784"/>
                  </a:lnTo>
                  <a:lnTo>
                    <a:pt x="449631" y="3620632"/>
                  </a:lnTo>
                  <a:lnTo>
                    <a:pt x="413241" y="3590865"/>
                  </a:lnTo>
                  <a:lnTo>
                    <a:pt x="377516" y="3560495"/>
                  </a:lnTo>
                  <a:lnTo>
                    <a:pt x="342462" y="3529534"/>
                  </a:lnTo>
                  <a:lnTo>
                    <a:pt x="308083" y="3497994"/>
                  </a:lnTo>
                  <a:lnTo>
                    <a:pt x="274383" y="3465886"/>
                  </a:lnTo>
                  <a:lnTo>
                    <a:pt x="241368" y="3433222"/>
                  </a:lnTo>
                  <a:lnTo>
                    <a:pt x="209041" y="3400014"/>
                  </a:lnTo>
                  <a:lnTo>
                    <a:pt x="177407" y="3366275"/>
                  </a:lnTo>
                  <a:lnTo>
                    <a:pt x="146472" y="3332015"/>
                  </a:lnTo>
                  <a:lnTo>
                    <a:pt x="116239" y="3297247"/>
                  </a:lnTo>
                  <a:lnTo>
                    <a:pt x="86713" y="3261983"/>
                  </a:lnTo>
                  <a:lnTo>
                    <a:pt x="57899" y="3226234"/>
                  </a:lnTo>
                  <a:lnTo>
                    <a:pt x="29801" y="3190012"/>
                  </a:lnTo>
                  <a:lnTo>
                    <a:pt x="2425" y="3153329"/>
                  </a:lnTo>
                  <a:lnTo>
                    <a:pt x="0" y="3149950"/>
                  </a:lnTo>
                  <a:lnTo>
                    <a:pt x="0" y="340134"/>
                  </a:lnTo>
                  <a:lnTo>
                    <a:pt x="38169" y="290737"/>
                  </a:lnTo>
                  <a:lnTo>
                    <a:pt x="70096" y="251573"/>
                  </a:lnTo>
                  <a:lnTo>
                    <a:pt x="102793" y="213206"/>
                  </a:lnTo>
                  <a:lnTo>
                    <a:pt x="136244" y="175641"/>
                  </a:lnTo>
                  <a:lnTo>
                    <a:pt x="170432" y="138883"/>
                  </a:lnTo>
                  <a:lnTo>
                    <a:pt x="205341" y="102935"/>
                  </a:lnTo>
                  <a:lnTo>
                    <a:pt x="240953" y="67802"/>
                  </a:lnTo>
                  <a:lnTo>
                    <a:pt x="277252" y="33489"/>
                  </a:lnTo>
                  <a:lnTo>
                    <a:pt x="314222" y="0"/>
                  </a:lnTo>
                  <a:lnTo>
                    <a:pt x="3708391" y="3483441"/>
                  </a:lnTo>
                  <a:lnTo>
                    <a:pt x="3674193" y="3516579"/>
                  </a:lnTo>
                  <a:lnTo>
                    <a:pt x="3639375" y="3548966"/>
                  </a:lnTo>
                  <a:lnTo>
                    <a:pt x="3603952" y="3580595"/>
                  </a:lnTo>
                  <a:lnTo>
                    <a:pt x="3567937" y="3611463"/>
                  </a:lnTo>
                  <a:lnTo>
                    <a:pt x="3531344" y="3641564"/>
                  </a:lnTo>
                  <a:lnTo>
                    <a:pt x="3494186" y="3670893"/>
                  </a:lnTo>
                  <a:lnTo>
                    <a:pt x="3456478" y="3699445"/>
                  </a:lnTo>
                  <a:lnTo>
                    <a:pt x="3418232" y="3727215"/>
                  </a:lnTo>
                  <a:lnTo>
                    <a:pt x="3379462" y="3754198"/>
                  </a:lnTo>
                  <a:lnTo>
                    <a:pt x="3340183" y="3780388"/>
                  </a:lnTo>
                  <a:lnTo>
                    <a:pt x="3300408" y="3805781"/>
                  </a:lnTo>
                  <a:lnTo>
                    <a:pt x="3260150" y="3830372"/>
                  </a:lnTo>
                  <a:lnTo>
                    <a:pt x="3219423" y="3854156"/>
                  </a:lnTo>
                  <a:lnTo>
                    <a:pt x="3178242" y="3877127"/>
                  </a:lnTo>
                  <a:lnTo>
                    <a:pt x="3136618" y="3899281"/>
                  </a:lnTo>
                  <a:lnTo>
                    <a:pt x="3094567" y="3920612"/>
                  </a:lnTo>
                  <a:lnTo>
                    <a:pt x="3052102" y="3941116"/>
                  </a:lnTo>
                  <a:lnTo>
                    <a:pt x="3009236" y="3960787"/>
                  </a:lnTo>
                  <a:lnTo>
                    <a:pt x="2965983" y="3979621"/>
                  </a:lnTo>
                  <a:lnTo>
                    <a:pt x="2922358" y="3997611"/>
                  </a:lnTo>
                  <a:lnTo>
                    <a:pt x="2878372" y="4014754"/>
                  </a:lnTo>
                  <a:lnTo>
                    <a:pt x="2834042" y="4031045"/>
                  </a:lnTo>
                  <a:lnTo>
                    <a:pt x="2789378" y="4046477"/>
                  </a:lnTo>
                  <a:lnTo>
                    <a:pt x="2744397" y="4061046"/>
                  </a:lnTo>
                  <a:lnTo>
                    <a:pt x="2699111" y="4074748"/>
                  </a:lnTo>
                  <a:lnTo>
                    <a:pt x="2653533" y="4087576"/>
                  </a:lnTo>
                  <a:lnTo>
                    <a:pt x="2607678" y="4099527"/>
                  </a:lnTo>
                  <a:lnTo>
                    <a:pt x="2561560" y="4110594"/>
                  </a:lnTo>
                  <a:lnTo>
                    <a:pt x="2515191" y="4120773"/>
                  </a:lnTo>
                  <a:lnTo>
                    <a:pt x="2468586" y="4130059"/>
                  </a:lnTo>
                  <a:lnTo>
                    <a:pt x="2421758" y="4138447"/>
                  </a:lnTo>
                  <a:lnTo>
                    <a:pt x="2374721" y="4145931"/>
                  </a:lnTo>
                  <a:lnTo>
                    <a:pt x="2327489" y="4152507"/>
                  </a:lnTo>
                  <a:lnTo>
                    <a:pt x="2280075" y="4158169"/>
                  </a:lnTo>
                  <a:lnTo>
                    <a:pt x="2232493" y="4162913"/>
                  </a:lnTo>
                  <a:lnTo>
                    <a:pt x="2184757" y="4166734"/>
                  </a:lnTo>
                  <a:lnTo>
                    <a:pt x="2136880" y="4169626"/>
                  </a:lnTo>
                  <a:lnTo>
                    <a:pt x="2088875" y="4171584"/>
                  </a:lnTo>
                  <a:lnTo>
                    <a:pt x="2040758" y="4172604"/>
                  </a:lnTo>
                  <a:lnTo>
                    <a:pt x="1992541" y="4172680"/>
                  </a:lnTo>
                  <a:lnTo>
                    <a:pt x="1944237" y="4171807"/>
                  </a:lnTo>
                  <a:lnTo>
                    <a:pt x="1895862" y="4169980"/>
                  </a:lnTo>
                  <a:lnTo>
                    <a:pt x="1847427" y="4167194"/>
                  </a:lnTo>
                  <a:lnTo>
                    <a:pt x="1798948" y="4163445"/>
                  </a:lnTo>
                  <a:lnTo>
                    <a:pt x="1750438" y="4158726"/>
                  </a:lnTo>
                  <a:lnTo>
                    <a:pt x="1701909" y="4153034"/>
                  </a:lnTo>
                  <a:lnTo>
                    <a:pt x="1653377" y="4146362"/>
                  </a:lnTo>
                  <a:lnTo>
                    <a:pt x="1604855" y="4138706"/>
                  </a:lnTo>
                  <a:lnTo>
                    <a:pt x="1556355" y="4130061"/>
                  </a:lnTo>
                  <a:lnTo>
                    <a:pt x="1507893" y="4120422"/>
                  </a:lnTo>
                  <a:lnTo>
                    <a:pt x="1459482" y="4109783"/>
                  </a:lnTo>
                  <a:lnTo>
                    <a:pt x="1411135" y="4098140"/>
                  </a:lnTo>
                  <a:lnTo>
                    <a:pt x="1362866" y="4085488"/>
                  </a:lnTo>
                  <a:lnTo>
                    <a:pt x="1314688" y="4071821"/>
                  </a:lnTo>
                  <a:lnTo>
                    <a:pt x="1266616" y="4057134"/>
                  </a:lnTo>
                  <a:lnTo>
                    <a:pt x="1218663" y="4041423"/>
                  </a:lnTo>
                  <a:lnTo>
                    <a:pt x="1170843" y="4024683"/>
                  </a:lnTo>
                  <a:lnTo>
                    <a:pt x="1123169" y="4006908"/>
                  </a:lnTo>
                  <a:lnTo>
                    <a:pt x="1075656" y="3988093"/>
                  </a:lnTo>
                  <a:lnTo>
                    <a:pt x="1028316" y="3968233"/>
                  </a:lnTo>
                  <a:lnTo>
                    <a:pt x="981163" y="3947324"/>
                  </a:lnTo>
                  <a:close/>
                </a:path>
              </a:pathLst>
            </a:custGeom>
            <a:solidFill>
              <a:srgbClr val="5C90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EC9407E3-AF28-B538-0B09-384949FBF058}"/>
                </a:ext>
              </a:extLst>
            </p:cNvPr>
            <p:cNvSpPr/>
            <p:nvPr/>
          </p:nvSpPr>
          <p:spPr>
            <a:xfrm>
              <a:off x="0" y="5614668"/>
              <a:ext cx="3520440" cy="3714115"/>
            </a:xfrm>
            <a:custGeom>
              <a:avLst/>
              <a:gdLst/>
              <a:ahLst/>
              <a:cxnLst/>
              <a:rect l="l" t="t" r="r" b="b"/>
              <a:pathLst>
                <a:path w="3520440" h="3714115">
                  <a:moveTo>
                    <a:pt x="1090552" y="3513239"/>
                  </a:moveTo>
                  <a:lnTo>
                    <a:pt x="1046038" y="3492378"/>
                  </a:lnTo>
                  <a:lnTo>
                    <a:pt x="1002203" y="3470668"/>
                  </a:lnTo>
                  <a:lnTo>
                    <a:pt x="959054" y="3448126"/>
                  </a:lnTo>
                  <a:lnTo>
                    <a:pt x="916596" y="3424766"/>
                  </a:lnTo>
                  <a:lnTo>
                    <a:pt x="874835" y="3400602"/>
                  </a:lnTo>
                  <a:lnTo>
                    <a:pt x="833777" y="3375651"/>
                  </a:lnTo>
                  <a:lnTo>
                    <a:pt x="793428" y="3349927"/>
                  </a:lnTo>
                  <a:lnTo>
                    <a:pt x="753793" y="3323444"/>
                  </a:lnTo>
                  <a:lnTo>
                    <a:pt x="714879" y="3296219"/>
                  </a:lnTo>
                  <a:lnTo>
                    <a:pt x="676691" y="3268265"/>
                  </a:lnTo>
                  <a:lnTo>
                    <a:pt x="639235" y="3239598"/>
                  </a:lnTo>
                  <a:lnTo>
                    <a:pt x="602518" y="3210232"/>
                  </a:lnTo>
                  <a:lnTo>
                    <a:pt x="566543" y="3180183"/>
                  </a:lnTo>
                  <a:lnTo>
                    <a:pt x="531319" y="3149466"/>
                  </a:lnTo>
                  <a:lnTo>
                    <a:pt x="496850" y="3118095"/>
                  </a:lnTo>
                  <a:lnTo>
                    <a:pt x="463142" y="3086085"/>
                  </a:lnTo>
                  <a:lnTo>
                    <a:pt x="430201" y="3053451"/>
                  </a:lnTo>
                  <a:lnTo>
                    <a:pt x="398033" y="3020209"/>
                  </a:lnTo>
                  <a:lnTo>
                    <a:pt x="366644" y="2986373"/>
                  </a:lnTo>
                  <a:lnTo>
                    <a:pt x="336039" y="2951958"/>
                  </a:lnTo>
                  <a:lnTo>
                    <a:pt x="306224" y="2916980"/>
                  </a:lnTo>
                  <a:lnTo>
                    <a:pt x="277206" y="2881452"/>
                  </a:lnTo>
                  <a:lnTo>
                    <a:pt x="248990" y="2845390"/>
                  </a:lnTo>
                  <a:lnTo>
                    <a:pt x="221582" y="2808809"/>
                  </a:lnTo>
                  <a:lnTo>
                    <a:pt x="194987" y="2771723"/>
                  </a:lnTo>
                  <a:lnTo>
                    <a:pt x="169212" y="2734149"/>
                  </a:lnTo>
                  <a:lnTo>
                    <a:pt x="144263" y="2696100"/>
                  </a:lnTo>
                  <a:lnTo>
                    <a:pt x="120144" y="2657592"/>
                  </a:lnTo>
                  <a:lnTo>
                    <a:pt x="96863" y="2618639"/>
                  </a:lnTo>
                  <a:lnTo>
                    <a:pt x="74424" y="2579257"/>
                  </a:lnTo>
                  <a:lnTo>
                    <a:pt x="52834" y="2539461"/>
                  </a:lnTo>
                  <a:lnTo>
                    <a:pt x="32099" y="2499264"/>
                  </a:lnTo>
                  <a:lnTo>
                    <a:pt x="12223" y="2458683"/>
                  </a:lnTo>
                  <a:lnTo>
                    <a:pt x="0" y="2432349"/>
                  </a:lnTo>
                  <a:lnTo>
                    <a:pt x="0" y="669402"/>
                  </a:lnTo>
                  <a:lnTo>
                    <a:pt x="35601" y="596959"/>
                  </a:lnTo>
                  <a:lnTo>
                    <a:pt x="60195" y="550980"/>
                  </a:lnTo>
                  <a:lnTo>
                    <a:pt x="85823" y="505860"/>
                  </a:lnTo>
                  <a:lnTo>
                    <a:pt x="112463" y="461607"/>
                  </a:lnTo>
                  <a:lnTo>
                    <a:pt x="140095" y="418224"/>
                  </a:lnTo>
                  <a:lnTo>
                    <a:pt x="168696" y="375717"/>
                  </a:lnTo>
                  <a:lnTo>
                    <a:pt x="198244" y="334092"/>
                  </a:lnTo>
                  <a:lnTo>
                    <a:pt x="228719" y="293353"/>
                  </a:lnTo>
                  <a:lnTo>
                    <a:pt x="260099" y="253506"/>
                  </a:lnTo>
                  <a:lnTo>
                    <a:pt x="292362" y="214557"/>
                  </a:lnTo>
                  <a:lnTo>
                    <a:pt x="325487" y="176510"/>
                  </a:lnTo>
                  <a:lnTo>
                    <a:pt x="359452" y="139371"/>
                  </a:lnTo>
                  <a:lnTo>
                    <a:pt x="394235" y="103145"/>
                  </a:lnTo>
                  <a:lnTo>
                    <a:pt x="429816" y="67837"/>
                  </a:lnTo>
                  <a:lnTo>
                    <a:pt x="466172" y="33454"/>
                  </a:lnTo>
                  <a:lnTo>
                    <a:pt x="503282" y="0"/>
                  </a:lnTo>
                  <a:lnTo>
                    <a:pt x="3519892" y="3095914"/>
                  </a:lnTo>
                  <a:lnTo>
                    <a:pt x="3486147" y="3128760"/>
                  </a:lnTo>
                  <a:lnTo>
                    <a:pt x="3451721" y="3160779"/>
                  </a:lnTo>
                  <a:lnTo>
                    <a:pt x="3416630" y="3191965"/>
                  </a:lnTo>
                  <a:lnTo>
                    <a:pt x="3380892" y="3222312"/>
                  </a:lnTo>
                  <a:lnTo>
                    <a:pt x="3344521" y="3251815"/>
                  </a:lnTo>
                  <a:lnTo>
                    <a:pt x="3307537" y="3280466"/>
                  </a:lnTo>
                  <a:lnTo>
                    <a:pt x="3269954" y="3308260"/>
                  </a:lnTo>
                  <a:lnTo>
                    <a:pt x="3231791" y="3335190"/>
                  </a:lnTo>
                  <a:lnTo>
                    <a:pt x="3193063" y="3361251"/>
                  </a:lnTo>
                  <a:lnTo>
                    <a:pt x="3153787" y="3386435"/>
                  </a:lnTo>
                  <a:lnTo>
                    <a:pt x="3113981" y="3410738"/>
                  </a:lnTo>
                  <a:lnTo>
                    <a:pt x="3073660" y="3434153"/>
                  </a:lnTo>
                  <a:lnTo>
                    <a:pt x="3032842" y="3456673"/>
                  </a:lnTo>
                  <a:lnTo>
                    <a:pt x="2991542" y="3478292"/>
                  </a:lnTo>
                  <a:lnTo>
                    <a:pt x="2949779" y="3499005"/>
                  </a:lnTo>
                  <a:lnTo>
                    <a:pt x="2907568" y="3518805"/>
                  </a:lnTo>
                  <a:lnTo>
                    <a:pt x="2864927" y="3537686"/>
                  </a:lnTo>
                  <a:lnTo>
                    <a:pt x="2821872" y="3555642"/>
                  </a:lnTo>
                  <a:lnTo>
                    <a:pt x="2778419" y="3572667"/>
                  </a:lnTo>
                  <a:lnTo>
                    <a:pt x="2734586" y="3588754"/>
                  </a:lnTo>
                  <a:lnTo>
                    <a:pt x="2690389" y="3603897"/>
                  </a:lnTo>
                  <a:lnTo>
                    <a:pt x="2645845" y="3618090"/>
                  </a:lnTo>
                  <a:lnTo>
                    <a:pt x="2600970" y="3631328"/>
                  </a:lnTo>
                  <a:lnTo>
                    <a:pt x="2555782" y="3643603"/>
                  </a:lnTo>
                  <a:lnTo>
                    <a:pt x="2510297" y="3654910"/>
                  </a:lnTo>
                  <a:lnTo>
                    <a:pt x="2464532" y="3665242"/>
                  </a:lnTo>
                  <a:lnTo>
                    <a:pt x="2418503" y="3674593"/>
                  </a:lnTo>
                  <a:lnTo>
                    <a:pt x="2372227" y="3682958"/>
                  </a:lnTo>
                  <a:lnTo>
                    <a:pt x="2325721" y="3690330"/>
                  </a:lnTo>
                  <a:lnTo>
                    <a:pt x="2279002" y="3696702"/>
                  </a:lnTo>
                  <a:lnTo>
                    <a:pt x="2232086" y="3702070"/>
                  </a:lnTo>
                  <a:lnTo>
                    <a:pt x="2184990" y="3706425"/>
                  </a:lnTo>
                  <a:lnTo>
                    <a:pt x="2137731" y="3709763"/>
                  </a:lnTo>
                  <a:lnTo>
                    <a:pt x="2090325" y="3712077"/>
                  </a:lnTo>
                  <a:lnTo>
                    <a:pt x="2042790" y="3713361"/>
                  </a:lnTo>
                  <a:lnTo>
                    <a:pt x="1995141" y="3713609"/>
                  </a:lnTo>
                  <a:lnTo>
                    <a:pt x="1947396" y="3712814"/>
                  </a:lnTo>
                  <a:lnTo>
                    <a:pt x="1899571" y="3710971"/>
                  </a:lnTo>
                  <a:lnTo>
                    <a:pt x="1851683" y="3708074"/>
                  </a:lnTo>
                  <a:lnTo>
                    <a:pt x="1803749" y="3704115"/>
                  </a:lnTo>
                  <a:lnTo>
                    <a:pt x="1755786" y="3699089"/>
                  </a:lnTo>
                  <a:lnTo>
                    <a:pt x="1707809" y="3692991"/>
                  </a:lnTo>
                  <a:lnTo>
                    <a:pt x="1659837" y="3685812"/>
                  </a:lnTo>
                  <a:lnTo>
                    <a:pt x="1611885" y="3677549"/>
                  </a:lnTo>
                  <a:lnTo>
                    <a:pt x="1563970" y="3668193"/>
                  </a:lnTo>
                  <a:lnTo>
                    <a:pt x="1516109" y="3657740"/>
                  </a:lnTo>
                  <a:lnTo>
                    <a:pt x="1468319" y="3646183"/>
                  </a:lnTo>
                  <a:lnTo>
                    <a:pt x="1420617" y="3633515"/>
                  </a:lnTo>
                  <a:lnTo>
                    <a:pt x="1373019" y="3619731"/>
                  </a:lnTo>
                  <a:lnTo>
                    <a:pt x="1325541" y="3604825"/>
                  </a:lnTo>
                  <a:lnTo>
                    <a:pt x="1278201" y="3588790"/>
                  </a:lnTo>
                  <a:lnTo>
                    <a:pt x="1231016" y="3571620"/>
                  </a:lnTo>
                  <a:lnTo>
                    <a:pt x="1184001" y="3553309"/>
                  </a:lnTo>
                  <a:lnTo>
                    <a:pt x="1137174" y="3533851"/>
                  </a:lnTo>
                  <a:lnTo>
                    <a:pt x="1090552" y="3513239"/>
                  </a:lnTo>
                  <a:close/>
                </a:path>
              </a:pathLst>
            </a:custGeom>
            <a:solidFill>
              <a:srgbClr val="FFE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D3018CEC-178A-0ECD-008C-85E333572A7F}"/>
                </a:ext>
              </a:extLst>
            </p:cNvPr>
            <p:cNvSpPr/>
            <p:nvPr/>
          </p:nvSpPr>
          <p:spPr>
            <a:xfrm>
              <a:off x="74181" y="5808700"/>
              <a:ext cx="3257550" cy="3254375"/>
            </a:xfrm>
            <a:custGeom>
              <a:avLst/>
              <a:gdLst/>
              <a:ahLst/>
              <a:cxnLst/>
              <a:rect l="l" t="t" r="r" b="b"/>
              <a:pathLst>
                <a:path w="3257550" h="3254375">
                  <a:moveTo>
                    <a:pt x="1172738" y="3099614"/>
                  </a:moveTo>
                  <a:lnTo>
                    <a:pt x="1037825" y="3036238"/>
                  </a:lnTo>
                  <a:lnTo>
                    <a:pt x="911725" y="2965125"/>
                  </a:lnTo>
                  <a:lnTo>
                    <a:pt x="792869" y="2886047"/>
                  </a:lnTo>
                  <a:lnTo>
                    <a:pt x="681463" y="2799530"/>
                  </a:lnTo>
                  <a:lnTo>
                    <a:pt x="577710" y="2706096"/>
                  </a:lnTo>
                  <a:lnTo>
                    <a:pt x="481814" y="2606269"/>
                  </a:lnTo>
                  <a:lnTo>
                    <a:pt x="393981" y="2500571"/>
                  </a:lnTo>
                  <a:lnTo>
                    <a:pt x="314414" y="2389527"/>
                  </a:lnTo>
                  <a:lnTo>
                    <a:pt x="243318" y="2273659"/>
                  </a:lnTo>
                  <a:lnTo>
                    <a:pt x="180898" y="2153491"/>
                  </a:lnTo>
                  <a:lnTo>
                    <a:pt x="127357" y="2029547"/>
                  </a:lnTo>
                  <a:lnTo>
                    <a:pt x="82900" y="1902349"/>
                  </a:lnTo>
                  <a:lnTo>
                    <a:pt x="47731" y="1772422"/>
                  </a:lnTo>
                  <a:lnTo>
                    <a:pt x="22055" y="1640288"/>
                  </a:lnTo>
                  <a:lnTo>
                    <a:pt x="6077" y="1506471"/>
                  </a:lnTo>
                  <a:lnTo>
                    <a:pt x="0" y="1371494"/>
                  </a:lnTo>
                  <a:lnTo>
                    <a:pt x="4028" y="1235881"/>
                  </a:lnTo>
                  <a:lnTo>
                    <a:pt x="18367" y="1100155"/>
                  </a:lnTo>
                  <a:lnTo>
                    <a:pt x="43221" y="964839"/>
                  </a:lnTo>
                  <a:lnTo>
                    <a:pt x="78793" y="830457"/>
                  </a:lnTo>
                  <a:lnTo>
                    <a:pt x="125289" y="697532"/>
                  </a:lnTo>
                  <a:lnTo>
                    <a:pt x="185051" y="562252"/>
                  </a:lnTo>
                  <a:lnTo>
                    <a:pt x="233921" y="469746"/>
                  </a:lnTo>
                  <a:lnTo>
                    <a:pt x="287502" y="381223"/>
                  </a:lnTo>
                  <a:lnTo>
                    <a:pt x="345563" y="296730"/>
                  </a:lnTo>
                  <a:lnTo>
                    <a:pt x="407873" y="216314"/>
                  </a:lnTo>
                  <a:lnTo>
                    <a:pt x="474201" y="140022"/>
                  </a:lnTo>
                  <a:lnTo>
                    <a:pt x="544314" y="67901"/>
                  </a:lnTo>
                  <a:lnTo>
                    <a:pt x="617981" y="0"/>
                  </a:lnTo>
                  <a:lnTo>
                    <a:pt x="3256965" y="2708209"/>
                  </a:lnTo>
                  <a:lnTo>
                    <a:pt x="3188454" y="2773549"/>
                  </a:lnTo>
                  <a:lnTo>
                    <a:pt x="3079990" y="2864304"/>
                  </a:lnTo>
                  <a:lnTo>
                    <a:pt x="2965220" y="2946158"/>
                  </a:lnTo>
                  <a:lnTo>
                    <a:pt x="2844746" y="3018889"/>
                  </a:lnTo>
                  <a:lnTo>
                    <a:pt x="2719169" y="3082276"/>
                  </a:lnTo>
                  <a:lnTo>
                    <a:pt x="2589088" y="3136098"/>
                  </a:lnTo>
                  <a:lnTo>
                    <a:pt x="2455105" y="3180134"/>
                  </a:lnTo>
                  <a:lnTo>
                    <a:pt x="2317819" y="3214163"/>
                  </a:lnTo>
                  <a:lnTo>
                    <a:pt x="2177833" y="3237964"/>
                  </a:lnTo>
                  <a:lnTo>
                    <a:pt x="2035745" y="3251316"/>
                  </a:lnTo>
                  <a:lnTo>
                    <a:pt x="1892158" y="3253997"/>
                  </a:lnTo>
                  <a:lnTo>
                    <a:pt x="1747671" y="3245787"/>
                  </a:lnTo>
                  <a:lnTo>
                    <a:pt x="1602884" y="3226465"/>
                  </a:lnTo>
                  <a:lnTo>
                    <a:pt x="1458400" y="3195810"/>
                  </a:lnTo>
                  <a:lnTo>
                    <a:pt x="1314818" y="3153600"/>
                  </a:lnTo>
                  <a:lnTo>
                    <a:pt x="1172738" y="3099614"/>
                  </a:lnTo>
                  <a:close/>
                </a:path>
              </a:pathLst>
            </a:custGeom>
            <a:solidFill>
              <a:srgbClr val="DD2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DD79B301-E0BD-FF44-C19A-5B1683D8F314}"/>
                </a:ext>
              </a:extLst>
            </p:cNvPr>
            <p:cNvSpPr/>
            <p:nvPr/>
          </p:nvSpPr>
          <p:spPr>
            <a:xfrm>
              <a:off x="644071" y="6642309"/>
              <a:ext cx="1882139" cy="2249805"/>
            </a:xfrm>
            <a:custGeom>
              <a:avLst/>
              <a:gdLst/>
              <a:ahLst/>
              <a:cxnLst/>
              <a:rect l="l" t="t" r="r" b="b"/>
              <a:pathLst>
                <a:path w="1882139" h="2249804">
                  <a:moveTo>
                    <a:pt x="27892" y="179705"/>
                  </a:moveTo>
                  <a:lnTo>
                    <a:pt x="4892" y="162885"/>
                  </a:lnTo>
                  <a:lnTo>
                    <a:pt x="0" y="134832"/>
                  </a:lnTo>
                  <a:lnTo>
                    <a:pt x="13327" y="101194"/>
                  </a:lnTo>
                  <a:lnTo>
                    <a:pt x="42329" y="66112"/>
                  </a:lnTo>
                  <a:lnTo>
                    <a:pt x="84464" y="33726"/>
                  </a:lnTo>
                  <a:lnTo>
                    <a:pt x="132217" y="10392"/>
                  </a:lnTo>
                  <a:lnTo>
                    <a:pt x="176549" y="0"/>
                  </a:lnTo>
                  <a:lnTo>
                    <a:pt x="212630" y="2992"/>
                  </a:lnTo>
                  <a:lnTo>
                    <a:pt x="235630" y="19811"/>
                  </a:lnTo>
                  <a:lnTo>
                    <a:pt x="240522" y="47864"/>
                  </a:lnTo>
                  <a:lnTo>
                    <a:pt x="227195" y="81502"/>
                  </a:lnTo>
                  <a:lnTo>
                    <a:pt x="198192" y="116585"/>
                  </a:lnTo>
                  <a:lnTo>
                    <a:pt x="156057" y="148971"/>
                  </a:lnTo>
                  <a:lnTo>
                    <a:pt x="108305" y="172305"/>
                  </a:lnTo>
                  <a:lnTo>
                    <a:pt x="63973" y="182697"/>
                  </a:lnTo>
                  <a:lnTo>
                    <a:pt x="27892" y="179705"/>
                  </a:lnTo>
                  <a:close/>
                </a:path>
                <a:path w="1882139" h="2249804">
                  <a:moveTo>
                    <a:pt x="712729" y="640842"/>
                  </a:moveTo>
                  <a:lnTo>
                    <a:pt x="689729" y="624023"/>
                  </a:lnTo>
                  <a:lnTo>
                    <a:pt x="684837" y="595970"/>
                  </a:lnTo>
                  <a:lnTo>
                    <a:pt x="698164" y="562332"/>
                  </a:lnTo>
                  <a:lnTo>
                    <a:pt x="727167" y="527249"/>
                  </a:lnTo>
                  <a:lnTo>
                    <a:pt x="769301" y="494863"/>
                  </a:lnTo>
                  <a:lnTo>
                    <a:pt x="817054" y="471529"/>
                  </a:lnTo>
                  <a:lnTo>
                    <a:pt x="861386" y="461137"/>
                  </a:lnTo>
                  <a:lnTo>
                    <a:pt x="897467" y="464129"/>
                  </a:lnTo>
                  <a:lnTo>
                    <a:pt x="920467" y="480949"/>
                  </a:lnTo>
                  <a:lnTo>
                    <a:pt x="925359" y="509002"/>
                  </a:lnTo>
                  <a:lnTo>
                    <a:pt x="912032" y="542640"/>
                  </a:lnTo>
                  <a:lnTo>
                    <a:pt x="883030" y="577722"/>
                  </a:lnTo>
                  <a:lnTo>
                    <a:pt x="840895" y="610109"/>
                  </a:lnTo>
                  <a:lnTo>
                    <a:pt x="793142" y="633443"/>
                  </a:lnTo>
                  <a:lnTo>
                    <a:pt x="748810" y="643835"/>
                  </a:lnTo>
                  <a:lnTo>
                    <a:pt x="712729" y="640842"/>
                  </a:lnTo>
                  <a:close/>
                </a:path>
                <a:path w="1882139" h="2249804">
                  <a:moveTo>
                    <a:pt x="1096657" y="1579625"/>
                  </a:moveTo>
                  <a:lnTo>
                    <a:pt x="1075255" y="1560843"/>
                  </a:lnTo>
                  <a:lnTo>
                    <a:pt x="1064523" y="1526282"/>
                  </a:lnTo>
                  <a:lnTo>
                    <a:pt x="1065079" y="1480754"/>
                  </a:lnTo>
                  <a:lnTo>
                    <a:pt x="1077541" y="1429073"/>
                  </a:lnTo>
                  <a:lnTo>
                    <a:pt x="1099994" y="1380897"/>
                  </a:lnTo>
                  <a:lnTo>
                    <a:pt x="1127942" y="1344999"/>
                  </a:lnTo>
                  <a:lnTo>
                    <a:pt x="1186210" y="1323460"/>
                  </a:lnTo>
                  <a:lnTo>
                    <a:pt x="1207652" y="1342155"/>
                  </a:lnTo>
                  <a:lnTo>
                    <a:pt x="1218414" y="1376650"/>
                  </a:lnTo>
                  <a:lnTo>
                    <a:pt x="1217867" y="1422158"/>
                  </a:lnTo>
                  <a:lnTo>
                    <a:pt x="1205382" y="1473889"/>
                  </a:lnTo>
                  <a:lnTo>
                    <a:pt x="1182876" y="1522043"/>
                  </a:lnTo>
                  <a:lnTo>
                    <a:pt x="1154927" y="1557958"/>
                  </a:lnTo>
                  <a:lnTo>
                    <a:pt x="1096657" y="1579625"/>
                  </a:lnTo>
                  <a:close/>
                </a:path>
                <a:path w="1882139" h="2249804">
                  <a:moveTo>
                    <a:pt x="97536" y="826160"/>
                  </a:moveTo>
                  <a:lnTo>
                    <a:pt x="76134" y="807377"/>
                  </a:lnTo>
                  <a:lnTo>
                    <a:pt x="65402" y="772816"/>
                  </a:lnTo>
                  <a:lnTo>
                    <a:pt x="65958" y="727289"/>
                  </a:lnTo>
                  <a:lnTo>
                    <a:pt x="78420" y="675608"/>
                  </a:lnTo>
                  <a:lnTo>
                    <a:pt x="100925" y="627456"/>
                  </a:lnTo>
                  <a:lnTo>
                    <a:pt x="128867" y="591554"/>
                  </a:lnTo>
                  <a:lnTo>
                    <a:pt x="187089" y="569995"/>
                  </a:lnTo>
                  <a:lnTo>
                    <a:pt x="208583" y="588713"/>
                  </a:lnTo>
                  <a:lnTo>
                    <a:pt x="219339" y="623206"/>
                  </a:lnTo>
                  <a:lnTo>
                    <a:pt x="218763" y="668701"/>
                  </a:lnTo>
                  <a:lnTo>
                    <a:pt x="206261" y="720424"/>
                  </a:lnTo>
                  <a:lnTo>
                    <a:pt x="183755" y="768578"/>
                  </a:lnTo>
                  <a:lnTo>
                    <a:pt x="155806" y="804493"/>
                  </a:lnTo>
                  <a:lnTo>
                    <a:pt x="97536" y="826160"/>
                  </a:lnTo>
                  <a:close/>
                </a:path>
                <a:path w="1882139" h="2249804">
                  <a:moveTo>
                    <a:pt x="257720" y="1623476"/>
                  </a:moveTo>
                  <a:lnTo>
                    <a:pt x="235801" y="1605378"/>
                  </a:lnTo>
                  <a:lnTo>
                    <a:pt x="232554" y="1577091"/>
                  </a:lnTo>
                  <a:lnTo>
                    <a:pt x="247872" y="1544299"/>
                  </a:lnTo>
                  <a:lnTo>
                    <a:pt x="278945" y="1510994"/>
                  </a:lnTo>
                  <a:lnTo>
                    <a:pt x="322963" y="1481167"/>
                  </a:lnTo>
                  <a:lnTo>
                    <a:pt x="371963" y="1460676"/>
                  </a:lnTo>
                  <a:lnTo>
                    <a:pt x="416794" y="1452898"/>
                  </a:lnTo>
                  <a:lnTo>
                    <a:pt x="452580" y="1457975"/>
                  </a:lnTo>
                  <a:lnTo>
                    <a:pt x="474447" y="1476049"/>
                  </a:lnTo>
                  <a:lnTo>
                    <a:pt x="477719" y="1504327"/>
                  </a:lnTo>
                  <a:lnTo>
                    <a:pt x="462443" y="1537102"/>
                  </a:lnTo>
                  <a:lnTo>
                    <a:pt x="431378" y="1570404"/>
                  </a:lnTo>
                  <a:lnTo>
                    <a:pt x="387285" y="1600260"/>
                  </a:lnTo>
                  <a:lnTo>
                    <a:pt x="338302" y="1620759"/>
                  </a:lnTo>
                  <a:lnTo>
                    <a:pt x="293500" y="1628550"/>
                  </a:lnTo>
                  <a:lnTo>
                    <a:pt x="257720" y="1623476"/>
                  </a:lnTo>
                  <a:close/>
                </a:path>
                <a:path w="1882139" h="2249804">
                  <a:moveTo>
                    <a:pt x="387285" y="1600260"/>
                  </a:moveTo>
                  <a:close/>
                </a:path>
                <a:path w="1882139" h="2249804">
                  <a:moveTo>
                    <a:pt x="1271680" y="2241342"/>
                  </a:moveTo>
                  <a:lnTo>
                    <a:pt x="1247622" y="2214246"/>
                  </a:lnTo>
                  <a:lnTo>
                    <a:pt x="1229343" y="2172499"/>
                  </a:lnTo>
                  <a:lnTo>
                    <a:pt x="1219362" y="2120270"/>
                  </a:lnTo>
                  <a:lnTo>
                    <a:pt x="1219951" y="2067203"/>
                  </a:lnTo>
                  <a:lnTo>
                    <a:pt x="1230586" y="2022990"/>
                  </a:lnTo>
                  <a:lnTo>
                    <a:pt x="1249473" y="1992158"/>
                  </a:lnTo>
                  <a:lnTo>
                    <a:pt x="1274816" y="1979228"/>
                  </a:lnTo>
                  <a:lnTo>
                    <a:pt x="1302154" y="1987410"/>
                  </a:lnTo>
                  <a:lnTo>
                    <a:pt x="1326194" y="2014435"/>
                  </a:lnTo>
                  <a:lnTo>
                    <a:pt x="1344422" y="2056180"/>
                  </a:lnTo>
                  <a:lnTo>
                    <a:pt x="1354328" y="2108522"/>
                  </a:lnTo>
                  <a:lnTo>
                    <a:pt x="1353718" y="2161643"/>
                  </a:lnTo>
                  <a:lnTo>
                    <a:pt x="1343099" y="2205855"/>
                  </a:lnTo>
                  <a:lnTo>
                    <a:pt x="1324262" y="2236676"/>
                  </a:lnTo>
                  <a:lnTo>
                    <a:pt x="1298998" y="2249620"/>
                  </a:lnTo>
                  <a:lnTo>
                    <a:pt x="1271680" y="2241342"/>
                  </a:lnTo>
                  <a:close/>
                </a:path>
                <a:path w="1882139" h="2249804">
                  <a:moveTo>
                    <a:pt x="696565" y="1230500"/>
                  </a:moveTo>
                  <a:lnTo>
                    <a:pt x="670838" y="1205053"/>
                  </a:lnTo>
                  <a:lnTo>
                    <a:pt x="649920" y="1164626"/>
                  </a:lnTo>
                  <a:lnTo>
                    <a:pt x="636612" y="1113207"/>
                  </a:lnTo>
                  <a:lnTo>
                    <a:pt x="633821" y="1060189"/>
                  </a:lnTo>
                  <a:lnTo>
                    <a:pt x="641590" y="1015393"/>
                  </a:lnTo>
                  <a:lnTo>
                    <a:pt x="658411" y="983447"/>
                  </a:lnTo>
                  <a:lnTo>
                    <a:pt x="682778" y="968977"/>
                  </a:lnTo>
                  <a:lnTo>
                    <a:pt x="710590" y="975300"/>
                  </a:lnTo>
                  <a:lnTo>
                    <a:pt x="736359" y="1000658"/>
                  </a:lnTo>
                  <a:lnTo>
                    <a:pt x="757274" y="1041089"/>
                  </a:lnTo>
                  <a:lnTo>
                    <a:pt x="770529" y="1092628"/>
                  </a:lnTo>
                  <a:lnTo>
                    <a:pt x="773311" y="1145707"/>
                  </a:lnTo>
                  <a:lnTo>
                    <a:pt x="765568" y="1190524"/>
                  </a:lnTo>
                  <a:lnTo>
                    <a:pt x="748749" y="1222480"/>
                  </a:lnTo>
                  <a:lnTo>
                    <a:pt x="724306" y="1236980"/>
                  </a:lnTo>
                  <a:lnTo>
                    <a:pt x="696565" y="1230500"/>
                  </a:lnTo>
                  <a:close/>
                </a:path>
                <a:path w="1882139" h="2249804">
                  <a:moveTo>
                    <a:pt x="1661657" y="1815598"/>
                  </a:moveTo>
                  <a:lnTo>
                    <a:pt x="1639666" y="1797467"/>
                  </a:lnTo>
                  <a:lnTo>
                    <a:pt x="1636419" y="1769180"/>
                  </a:lnTo>
                  <a:lnTo>
                    <a:pt x="1651737" y="1736389"/>
                  </a:lnTo>
                  <a:lnTo>
                    <a:pt x="1682811" y="1703084"/>
                  </a:lnTo>
                  <a:lnTo>
                    <a:pt x="1726828" y="1673257"/>
                  </a:lnTo>
                  <a:lnTo>
                    <a:pt x="1775835" y="1652706"/>
                  </a:lnTo>
                  <a:lnTo>
                    <a:pt x="1820634" y="1644920"/>
                  </a:lnTo>
                  <a:lnTo>
                    <a:pt x="1856401" y="1650023"/>
                  </a:lnTo>
                  <a:lnTo>
                    <a:pt x="1878312" y="1668138"/>
                  </a:lnTo>
                  <a:lnTo>
                    <a:pt x="1881656" y="1696449"/>
                  </a:lnTo>
                  <a:lnTo>
                    <a:pt x="1866417" y="1729241"/>
                  </a:lnTo>
                  <a:lnTo>
                    <a:pt x="1835365" y="1762549"/>
                  </a:lnTo>
                  <a:lnTo>
                    <a:pt x="1791273" y="1792405"/>
                  </a:lnTo>
                  <a:lnTo>
                    <a:pt x="1742289" y="1812903"/>
                  </a:lnTo>
                  <a:lnTo>
                    <a:pt x="1697474" y="1820689"/>
                  </a:lnTo>
                  <a:lnTo>
                    <a:pt x="1661657" y="1815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8A9A918E-7A62-0514-81CD-57562F1F2157}"/>
                </a:ext>
              </a:extLst>
            </p:cNvPr>
            <p:cNvSpPr/>
            <p:nvPr/>
          </p:nvSpPr>
          <p:spPr>
            <a:xfrm>
              <a:off x="7621651" y="11"/>
              <a:ext cx="7137400" cy="1735455"/>
            </a:xfrm>
            <a:custGeom>
              <a:avLst/>
              <a:gdLst/>
              <a:ahLst/>
              <a:cxnLst/>
              <a:rect l="l" t="t" r="r" b="b"/>
              <a:pathLst>
                <a:path w="7137400" h="1735455">
                  <a:moveTo>
                    <a:pt x="3449104" y="0"/>
                  </a:moveTo>
                  <a:lnTo>
                    <a:pt x="2524239" y="0"/>
                  </a:lnTo>
                  <a:lnTo>
                    <a:pt x="2100668" y="81597"/>
                  </a:lnTo>
                  <a:lnTo>
                    <a:pt x="1752003" y="145770"/>
                  </a:lnTo>
                  <a:lnTo>
                    <a:pt x="1452765" y="198297"/>
                  </a:lnTo>
                  <a:lnTo>
                    <a:pt x="1153121" y="248208"/>
                  </a:lnTo>
                  <a:lnTo>
                    <a:pt x="903084" y="287591"/>
                  </a:lnTo>
                  <a:lnTo>
                    <a:pt x="652716" y="324751"/>
                  </a:lnTo>
                  <a:lnTo>
                    <a:pt x="401993" y="359537"/>
                  </a:lnTo>
                  <a:lnTo>
                    <a:pt x="201129" y="385521"/>
                  </a:lnTo>
                  <a:lnTo>
                    <a:pt x="0" y="409778"/>
                  </a:lnTo>
                  <a:lnTo>
                    <a:pt x="3835" y="427583"/>
                  </a:lnTo>
                  <a:lnTo>
                    <a:pt x="16586" y="480695"/>
                  </a:lnTo>
                  <a:lnTo>
                    <a:pt x="28536" y="522122"/>
                  </a:lnTo>
                  <a:lnTo>
                    <a:pt x="42024" y="562940"/>
                  </a:lnTo>
                  <a:lnTo>
                    <a:pt x="56997" y="603148"/>
                  </a:lnTo>
                  <a:lnTo>
                    <a:pt x="73444" y="642721"/>
                  </a:lnTo>
                  <a:lnTo>
                    <a:pt x="91300" y="681647"/>
                  </a:lnTo>
                  <a:lnTo>
                    <a:pt x="110553" y="719937"/>
                  </a:lnTo>
                  <a:lnTo>
                    <a:pt x="131165" y="757555"/>
                  </a:lnTo>
                  <a:lnTo>
                    <a:pt x="153085" y="794512"/>
                  </a:lnTo>
                  <a:lnTo>
                    <a:pt x="176276" y="830795"/>
                  </a:lnTo>
                  <a:lnTo>
                    <a:pt x="200723" y="866381"/>
                  </a:lnTo>
                  <a:lnTo>
                    <a:pt x="226390" y="901280"/>
                  </a:lnTo>
                  <a:lnTo>
                    <a:pt x="253212" y="935456"/>
                  </a:lnTo>
                  <a:lnTo>
                    <a:pt x="281190" y="968933"/>
                  </a:lnTo>
                  <a:lnTo>
                    <a:pt x="310261" y="1001674"/>
                  </a:lnTo>
                  <a:lnTo>
                    <a:pt x="340398" y="1033678"/>
                  </a:lnTo>
                  <a:lnTo>
                    <a:pt x="371563" y="1064933"/>
                  </a:lnTo>
                  <a:lnTo>
                    <a:pt x="403733" y="1095425"/>
                  </a:lnTo>
                  <a:lnTo>
                    <a:pt x="436854" y="1125169"/>
                  </a:lnTo>
                  <a:lnTo>
                    <a:pt x="470903" y="1154125"/>
                  </a:lnTo>
                  <a:lnTo>
                    <a:pt x="609955" y="1258087"/>
                  </a:lnTo>
                  <a:lnTo>
                    <a:pt x="653757" y="1286929"/>
                  </a:lnTo>
                  <a:lnTo>
                    <a:pt x="692607" y="1311021"/>
                  </a:lnTo>
                  <a:lnTo>
                    <a:pt x="732116" y="1334274"/>
                  </a:lnTo>
                  <a:lnTo>
                    <a:pt x="772274" y="1356664"/>
                  </a:lnTo>
                  <a:lnTo>
                    <a:pt x="813041" y="1378191"/>
                  </a:lnTo>
                  <a:lnTo>
                    <a:pt x="854367" y="1398854"/>
                  </a:lnTo>
                  <a:lnTo>
                    <a:pt x="896226" y="1418628"/>
                  </a:lnTo>
                  <a:lnTo>
                    <a:pt x="938580" y="1437500"/>
                  </a:lnTo>
                  <a:lnTo>
                    <a:pt x="981392" y="1455483"/>
                  </a:lnTo>
                  <a:lnTo>
                    <a:pt x="1024636" y="1472539"/>
                  </a:lnTo>
                  <a:lnTo>
                    <a:pt x="1068260" y="1488681"/>
                  </a:lnTo>
                  <a:lnTo>
                    <a:pt x="1112240" y="1503883"/>
                  </a:lnTo>
                  <a:lnTo>
                    <a:pt x="1156538" y="1518158"/>
                  </a:lnTo>
                  <a:lnTo>
                    <a:pt x="1201115" y="1531467"/>
                  </a:lnTo>
                  <a:lnTo>
                    <a:pt x="1245946" y="1543812"/>
                  </a:lnTo>
                  <a:lnTo>
                    <a:pt x="1290980" y="1555191"/>
                  </a:lnTo>
                  <a:lnTo>
                    <a:pt x="1336192" y="1565579"/>
                  </a:lnTo>
                  <a:lnTo>
                    <a:pt x="1381544" y="1574990"/>
                  </a:lnTo>
                  <a:lnTo>
                    <a:pt x="1426997" y="1583385"/>
                  </a:lnTo>
                  <a:lnTo>
                    <a:pt x="1472514" y="1590776"/>
                  </a:lnTo>
                  <a:lnTo>
                    <a:pt x="1518069" y="1597152"/>
                  </a:lnTo>
                  <a:lnTo>
                    <a:pt x="1563624" y="1602486"/>
                  </a:lnTo>
                  <a:lnTo>
                    <a:pt x="1609128" y="1606791"/>
                  </a:lnTo>
                  <a:lnTo>
                    <a:pt x="1654568" y="1610029"/>
                  </a:lnTo>
                  <a:lnTo>
                    <a:pt x="1699882" y="1612226"/>
                  </a:lnTo>
                  <a:lnTo>
                    <a:pt x="1745068" y="1613344"/>
                  </a:lnTo>
                  <a:lnTo>
                    <a:pt x="1790052" y="1613369"/>
                  </a:lnTo>
                  <a:lnTo>
                    <a:pt x="1834832" y="1612328"/>
                  </a:lnTo>
                  <a:lnTo>
                    <a:pt x="1879358" y="1610169"/>
                  </a:lnTo>
                  <a:lnTo>
                    <a:pt x="1923592" y="1606905"/>
                  </a:lnTo>
                  <a:lnTo>
                    <a:pt x="1967496" y="1602524"/>
                  </a:lnTo>
                  <a:lnTo>
                    <a:pt x="2011045" y="1597025"/>
                  </a:lnTo>
                  <a:lnTo>
                    <a:pt x="2054199" y="1590370"/>
                  </a:lnTo>
                  <a:lnTo>
                    <a:pt x="2096909" y="1582572"/>
                  </a:lnTo>
                  <a:lnTo>
                    <a:pt x="2139162" y="1573618"/>
                  </a:lnTo>
                  <a:lnTo>
                    <a:pt x="2180920" y="1563497"/>
                  </a:lnTo>
                  <a:lnTo>
                    <a:pt x="2222119" y="1552206"/>
                  </a:lnTo>
                  <a:lnTo>
                    <a:pt x="2262759" y="1539709"/>
                  </a:lnTo>
                  <a:lnTo>
                    <a:pt x="2302776" y="1526032"/>
                  </a:lnTo>
                  <a:lnTo>
                    <a:pt x="2342159" y="1511134"/>
                  </a:lnTo>
                  <a:lnTo>
                    <a:pt x="2380856" y="1495031"/>
                  </a:lnTo>
                  <a:lnTo>
                    <a:pt x="2418829" y="1477695"/>
                  </a:lnTo>
                  <a:lnTo>
                    <a:pt x="2456053" y="1459115"/>
                  </a:lnTo>
                  <a:lnTo>
                    <a:pt x="2499029" y="1436801"/>
                  </a:lnTo>
                  <a:lnTo>
                    <a:pt x="2541460" y="1413433"/>
                  </a:lnTo>
                  <a:lnTo>
                    <a:pt x="2583294" y="1389011"/>
                  </a:lnTo>
                  <a:lnTo>
                    <a:pt x="2624518" y="1363573"/>
                  </a:lnTo>
                  <a:lnTo>
                    <a:pt x="2665095" y="1337132"/>
                  </a:lnTo>
                  <a:lnTo>
                    <a:pt x="2704998" y="1309700"/>
                  </a:lnTo>
                  <a:lnTo>
                    <a:pt x="2744190" y="1281303"/>
                  </a:lnTo>
                  <a:lnTo>
                    <a:pt x="2782659" y="1251940"/>
                  </a:lnTo>
                  <a:lnTo>
                    <a:pt x="2820352" y="1221663"/>
                  </a:lnTo>
                  <a:lnTo>
                    <a:pt x="2857258" y="1190459"/>
                  </a:lnTo>
                  <a:lnTo>
                    <a:pt x="2893339" y="1158354"/>
                  </a:lnTo>
                  <a:lnTo>
                    <a:pt x="2928569" y="1125372"/>
                  </a:lnTo>
                  <a:lnTo>
                    <a:pt x="2962922" y="1091526"/>
                  </a:lnTo>
                  <a:lnTo>
                    <a:pt x="2996361" y="1056830"/>
                  </a:lnTo>
                  <a:lnTo>
                    <a:pt x="3028861" y="1021308"/>
                  </a:lnTo>
                  <a:lnTo>
                    <a:pt x="3060382" y="984986"/>
                  </a:lnTo>
                  <a:lnTo>
                    <a:pt x="3090913" y="947864"/>
                  </a:lnTo>
                  <a:lnTo>
                    <a:pt x="3120415" y="909967"/>
                  </a:lnTo>
                  <a:lnTo>
                    <a:pt x="3148850" y="871321"/>
                  </a:lnTo>
                  <a:lnTo>
                    <a:pt x="3176193" y="831938"/>
                  </a:lnTo>
                  <a:lnTo>
                    <a:pt x="3202432" y="791832"/>
                  </a:lnTo>
                  <a:lnTo>
                    <a:pt x="3227514" y="751027"/>
                  </a:lnTo>
                  <a:lnTo>
                    <a:pt x="3251428" y="709536"/>
                  </a:lnTo>
                  <a:lnTo>
                    <a:pt x="3274123" y="667372"/>
                  </a:lnTo>
                  <a:lnTo>
                    <a:pt x="3295586" y="624560"/>
                  </a:lnTo>
                  <a:lnTo>
                    <a:pt x="3315792" y="581126"/>
                  </a:lnTo>
                  <a:lnTo>
                    <a:pt x="3334702" y="537070"/>
                  </a:lnTo>
                  <a:lnTo>
                    <a:pt x="3352279" y="492417"/>
                  </a:lnTo>
                  <a:lnTo>
                    <a:pt x="3368510" y="447192"/>
                  </a:lnTo>
                  <a:lnTo>
                    <a:pt x="3383343" y="401408"/>
                  </a:lnTo>
                  <a:lnTo>
                    <a:pt x="3396780" y="355079"/>
                  </a:lnTo>
                  <a:lnTo>
                    <a:pt x="3408769" y="308229"/>
                  </a:lnTo>
                  <a:lnTo>
                    <a:pt x="3419284" y="260870"/>
                  </a:lnTo>
                  <a:lnTo>
                    <a:pt x="3428301" y="213029"/>
                  </a:lnTo>
                  <a:lnTo>
                    <a:pt x="3435781" y="164719"/>
                  </a:lnTo>
                  <a:lnTo>
                    <a:pt x="3441700" y="115951"/>
                  </a:lnTo>
                  <a:lnTo>
                    <a:pt x="3446030" y="66738"/>
                  </a:lnTo>
                  <a:lnTo>
                    <a:pt x="3448748" y="17119"/>
                  </a:lnTo>
                  <a:lnTo>
                    <a:pt x="3449104" y="0"/>
                  </a:lnTo>
                  <a:close/>
                </a:path>
                <a:path w="7137400" h="1735455">
                  <a:moveTo>
                    <a:pt x="7137197" y="317004"/>
                  </a:moveTo>
                  <a:lnTo>
                    <a:pt x="7136498" y="265379"/>
                  </a:lnTo>
                  <a:lnTo>
                    <a:pt x="7134009" y="214058"/>
                  </a:lnTo>
                  <a:lnTo>
                    <a:pt x="7129704" y="163182"/>
                  </a:lnTo>
                  <a:lnTo>
                    <a:pt x="7123557" y="112877"/>
                  </a:lnTo>
                  <a:lnTo>
                    <a:pt x="7115581" y="63271"/>
                  </a:lnTo>
                  <a:lnTo>
                    <a:pt x="7104824" y="15544"/>
                  </a:lnTo>
                  <a:lnTo>
                    <a:pt x="7100202" y="0"/>
                  </a:lnTo>
                  <a:lnTo>
                    <a:pt x="4204233" y="0"/>
                  </a:lnTo>
                  <a:lnTo>
                    <a:pt x="4188574" y="64160"/>
                  </a:lnTo>
                  <a:lnTo>
                    <a:pt x="4179862" y="108521"/>
                  </a:lnTo>
                  <a:lnTo>
                    <a:pt x="4173143" y="151777"/>
                  </a:lnTo>
                  <a:lnTo>
                    <a:pt x="4168419" y="195160"/>
                  </a:lnTo>
                  <a:lnTo>
                    <a:pt x="4165663" y="238607"/>
                  </a:lnTo>
                  <a:lnTo>
                    <a:pt x="4164812" y="282105"/>
                  </a:lnTo>
                  <a:lnTo>
                    <a:pt x="4165841" y="325615"/>
                  </a:lnTo>
                  <a:lnTo>
                    <a:pt x="4168698" y="369100"/>
                  </a:lnTo>
                  <a:lnTo>
                    <a:pt x="4173359" y="412508"/>
                  </a:lnTo>
                  <a:lnTo>
                    <a:pt x="4179760" y="455828"/>
                  </a:lnTo>
                  <a:lnTo>
                    <a:pt x="4187875" y="499021"/>
                  </a:lnTo>
                  <a:lnTo>
                    <a:pt x="4197667" y="542036"/>
                  </a:lnTo>
                  <a:lnTo>
                    <a:pt x="4209072" y="584860"/>
                  </a:lnTo>
                  <a:lnTo>
                    <a:pt x="4222077" y="627430"/>
                  </a:lnTo>
                  <a:lnTo>
                    <a:pt x="4236618" y="669747"/>
                  </a:lnTo>
                  <a:lnTo>
                    <a:pt x="4252671" y="711746"/>
                  </a:lnTo>
                  <a:lnTo>
                    <a:pt x="4270184" y="753389"/>
                  </a:lnTo>
                  <a:lnTo>
                    <a:pt x="4289120" y="794677"/>
                  </a:lnTo>
                  <a:lnTo>
                    <a:pt x="4309427" y="835533"/>
                  </a:lnTo>
                  <a:lnTo>
                    <a:pt x="4331081" y="875944"/>
                  </a:lnTo>
                  <a:lnTo>
                    <a:pt x="4354042" y="915873"/>
                  </a:lnTo>
                  <a:lnTo>
                    <a:pt x="4378249" y="955294"/>
                  </a:lnTo>
                  <a:lnTo>
                    <a:pt x="4403674" y="994143"/>
                  </a:lnTo>
                  <a:lnTo>
                    <a:pt x="4430280" y="1032421"/>
                  </a:lnTo>
                  <a:lnTo>
                    <a:pt x="4458005" y="1070063"/>
                  </a:lnTo>
                  <a:lnTo>
                    <a:pt x="4486834" y="1107046"/>
                  </a:lnTo>
                  <a:lnTo>
                    <a:pt x="4516717" y="1143330"/>
                  </a:lnTo>
                  <a:lnTo>
                    <a:pt x="4547603" y="1178890"/>
                  </a:lnTo>
                  <a:lnTo>
                    <a:pt x="4579455" y="1213688"/>
                  </a:lnTo>
                  <a:lnTo>
                    <a:pt x="4612246" y="1247673"/>
                  </a:lnTo>
                  <a:lnTo>
                    <a:pt x="4645914" y="1280833"/>
                  </a:lnTo>
                  <a:lnTo>
                    <a:pt x="4680432" y="1313129"/>
                  </a:lnTo>
                  <a:lnTo>
                    <a:pt x="4715751" y="1344510"/>
                  </a:lnTo>
                  <a:lnTo>
                    <a:pt x="4751844" y="1374940"/>
                  </a:lnTo>
                  <a:lnTo>
                    <a:pt x="4788649" y="1404416"/>
                  </a:lnTo>
                  <a:lnTo>
                    <a:pt x="4826139" y="1432864"/>
                  </a:lnTo>
                  <a:lnTo>
                    <a:pt x="4864265" y="1460271"/>
                  </a:lnTo>
                  <a:lnTo>
                    <a:pt x="4902987" y="1486598"/>
                  </a:lnTo>
                  <a:lnTo>
                    <a:pt x="4942268" y="1511808"/>
                  </a:lnTo>
                  <a:lnTo>
                    <a:pt x="4982070" y="1535861"/>
                  </a:lnTo>
                  <a:lnTo>
                    <a:pt x="5022342" y="1558734"/>
                  </a:lnTo>
                  <a:lnTo>
                    <a:pt x="5063058" y="1580388"/>
                  </a:lnTo>
                  <a:lnTo>
                    <a:pt x="5104155" y="1600771"/>
                  </a:lnTo>
                  <a:lnTo>
                    <a:pt x="5145608" y="1619872"/>
                  </a:lnTo>
                  <a:lnTo>
                    <a:pt x="5187366" y="1637639"/>
                  </a:lnTo>
                  <a:lnTo>
                    <a:pt x="5229403" y="1654048"/>
                  </a:lnTo>
                  <a:lnTo>
                    <a:pt x="5271655" y="1669059"/>
                  </a:lnTo>
                  <a:lnTo>
                    <a:pt x="5314099" y="1682635"/>
                  </a:lnTo>
                  <a:lnTo>
                    <a:pt x="5356695" y="1694751"/>
                  </a:lnTo>
                  <a:lnTo>
                    <a:pt x="5399392" y="1705356"/>
                  </a:lnTo>
                  <a:lnTo>
                    <a:pt x="5442140" y="1714423"/>
                  </a:lnTo>
                  <a:lnTo>
                    <a:pt x="5484927" y="1721916"/>
                  </a:lnTo>
                  <a:lnTo>
                    <a:pt x="5527687" y="1727809"/>
                  </a:lnTo>
                  <a:lnTo>
                    <a:pt x="5570385" y="1732051"/>
                  </a:lnTo>
                  <a:lnTo>
                    <a:pt x="5612993" y="1734604"/>
                  </a:lnTo>
                  <a:lnTo>
                    <a:pt x="5655449" y="1735455"/>
                  </a:lnTo>
                  <a:lnTo>
                    <a:pt x="5697715" y="1734553"/>
                  </a:lnTo>
                  <a:lnTo>
                    <a:pt x="5745696" y="1732521"/>
                  </a:lnTo>
                  <a:lnTo>
                    <a:pt x="5793600" y="1729092"/>
                  </a:lnTo>
                  <a:lnTo>
                    <a:pt x="5841377" y="1724291"/>
                  </a:lnTo>
                  <a:lnTo>
                    <a:pt x="5889002" y="1718106"/>
                  </a:lnTo>
                  <a:lnTo>
                    <a:pt x="5936424" y="1710537"/>
                  </a:lnTo>
                  <a:lnTo>
                    <a:pt x="5983592" y="1701622"/>
                  </a:lnTo>
                  <a:lnTo>
                    <a:pt x="6030442" y="1691322"/>
                  </a:lnTo>
                  <a:lnTo>
                    <a:pt x="6076950" y="1679676"/>
                  </a:lnTo>
                  <a:lnTo>
                    <a:pt x="6123063" y="1666684"/>
                  </a:lnTo>
                  <a:lnTo>
                    <a:pt x="6168733" y="1652333"/>
                  </a:lnTo>
                  <a:lnTo>
                    <a:pt x="6213919" y="1636636"/>
                  </a:lnTo>
                  <a:lnTo>
                    <a:pt x="6258560" y="1619605"/>
                  </a:lnTo>
                  <a:lnTo>
                    <a:pt x="6302629" y="1601241"/>
                  </a:lnTo>
                  <a:lnTo>
                    <a:pt x="6346063" y="1581556"/>
                  </a:lnTo>
                  <a:lnTo>
                    <a:pt x="6388811" y="1560537"/>
                  </a:lnTo>
                  <a:lnTo>
                    <a:pt x="6430848" y="1538198"/>
                  </a:lnTo>
                  <a:lnTo>
                    <a:pt x="6472110" y="1514551"/>
                  </a:lnTo>
                  <a:lnTo>
                    <a:pt x="6512560" y="1489595"/>
                  </a:lnTo>
                  <a:lnTo>
                    <a:pt x="6552146" y="1463332"/>
                  </a:lnTo>
                  <a:lnTo>
                    <a:pt x="6590817" y="1435773"/>
                  </a:lnTo>
                  <a:lnTo>
                    <a:pt x="6628536" y="1406918"/>
                  </a:lnTo>
                  <a:lnTo>
                    <a:pt x="6665252" y="1376768"/>
                  </a:lnTo>
                  <a:lnTo>
                    <a:pt x="6700926" y="1345336"/>
                  </a:lnTo>
                  <a:lnTo>
                    <a:pt x="6735496" y="1312633"/>
                  </a:lnTo>
                  <a:lnTo>
                    <a:pt x="6768909" y="1278648"/>
                  </a:lnTo>
                  <a:lnTo>
                    <a:pt x="6801155" y="1243393"/>
                  </a:lnTo>
                  <a:lnTo>
                    <a:pt x="6832155" y="1206881"/>
                  </a:lnTo>
                  <a:lnTo>
                    <a:pt x="6861861" y="1169111"/>
                  </a:lnTo>
                  <a:lnTo>
                    <a:pt x="6890245" y="1130071"/>
                  </a:lnTo>
                  <a:lnTo>
                    <a:pt x="6917258" y="1089787"/>
                  </a:lnTo>
                  <a:lnTo>
                    <a:pt x="6942849" y="1048270"/>
                  </a:lnTo>
                  <a:lnTo>
                    <a:pt x="6966953" y="1005497"/>
                  </a:lnTo>
                  <a:lnTo>
                    <a:pt x="6989559" y="961504"/>
                  </a:lnTo>
                  <a:lnTo>
                    <a:pt x="7010590" y="916266"/>
                  </a:lnTo>
                  <a:lnTo>
                    <a:pt x="7030009" y="869810"/>
                  </a:lnTo>
                  <a:lnTo>
                    <a:pt x="7048182" y="823023"/>
                  </a:lnTo>
                  <a:lnTo>
                    <a:pt x="7064718" y="775169"/>
                  </a:lnTo>
                  <a:lnTo>
                    <a:pt x="7079589" y="726351"/>
                  </a:lnTo>
                  <a:lnTo>
                    <a:pt x="7092797" y="676732"/>
                  </a:lnTo>
                  <a:lnTo>
                    <a:pt x="7104304" y="626414"/>
                  </a:lnTo>
                  <a:lnTo>
                    <a:pt x="7114121" y="575525"/>
                  </a:lnTo>
                  <a:lnTo>
                    <a:pt x="7122223" y="524192"/>
                  </a:lnTo>
                  <a:lnTo>
                    <a:pt x="7128599" y="472554"/>
                  </a:lnTo>
                  <a:lnTo>
                    <a:pt x="7133222" y="420725"/>
                  </a:lnTo>
                  <a:lnTo>
                    <a:pt x="7136092" y="368833"/>
                  </a:lnTo>
                  <a:lnTo>
                    <a:pt x="7137197" y="317004"/>
                  </a:lnTo>
                  <a:close/>
                </a:path>
              </a:pathLst>
            </a:custGeom>
            <a:solidFill>
              <a:srgbClr val="F14D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DAF2B83A-F23A-CEAA-03B4-29E4F659D618}"/>
                </a:ext>
              </a:extLst>
            </p:cNvPr>
            <p:cNvSpPr/>
            <p:nvPr/>
          </p:nvSpPr>
          <p:spPr>
            <a:xfrm>
              <a:off x="14030359" y="1427748"/>
              <a:ext cx="3307079" cy="2116455"/>
            </a:xfrm>
            <a:custGeom>
              <a:avLst/>
              <a:gdLst/>
              <a:ahLst/>
              <a:cxnLst/>
              <a:rect l="l" t="t" r="r" b="b"/>
              <a:pathLst>
                <a:path w="3307079" h="2116454">
                  <a:moveTo>
                    <a:pt x="616335" y="1728555"/>
                  </a:moveTo>
                  <a:lnTo>
                    <a:pt x="574412" y="1697168"/>
                  </a:lnTo>
                  <a:lnTo>
                    <a:pt x="532886" y="1664585"/>
                  </a:lnTo>
                  <a:lnTo>
                    <a:pt x="491757" y="1630810"/>
                  </a:lnTo>
                  <a:lnTo>
                    <a:pt x="443601" y="1583586"/>
                  </a:lnTo>
                  <a:lnTo>
                    <a:pt x="417151" y="1554364"/>
                  </a:lnTo>
                  <a:lnTo>
                    <a:pt x="389487" y="1521807"/>
                  </a:lnTo>
                  <a:lnTo>
                    <a:pt x="360889" y="1486222"/>
                  </a:lnTo>
                  <a:lnTo>
                    <a:pt x="331632" y="1447912"/>
                  </a:lnTo>
                  <a:lnTo>
                    <a:pt x="301993" y="1407182"/>
                  </a:lnTo>
                  <a:lnTo>
                    <a:pt x="272250" y="1364338"/>
                  </a:lnTo>
                  <a:lnTo>
                    <a:pt x="242679" y="1319683"/>
                  </a:lnTo>
                  <a:lnTo>
                    <a:pt x="213558" y="1273523"/>
                  </a:lnTo>
                  <a:lnTo>
                    <a:pt x="185164" y="1226162"/>
                  </a:lnTo>
                  <a:lnTo>
                    <a:pt x="157773" y="1177905"/>
                  </a:lnTo>
                  <a:lnTo>
                    <a:pt x="131663" y="1129057"/>
                  </a:lnTo>
                  <a:lnTo>
                    <a:pt x="107110" y="1079922"/>
                  </a:lnTo>
                  <a:lnTo>
                    <a:pt x="84391" y="1030806"/>
                  </a:lnTo>
                  <a:lnTo>
                    <a:pt x="63785" y="982013"/>
                  </a:lnTo>
                  <a:lnTo>
                    <a:pt x="45567" y="933847"/>
                  </a:lnTo>
                  <a:lnTo>
                    <a:pt x="30014" y="886614"/>
                  </a:lnTo>
                  <a:lnTo>
                    <a:pt x="17404" y="840619"/>
                  </a:lnTo>
                  <a:lnTo>
                    <a:pt x="8014" y="796165"/>
                  </a:lnTo>
                  <a:lnTo>
                    <a:pt x="2120" y="753558"/>
                  </a:lnTo>
                  <a:lnTo>
                    <a:pt x="0" y="713103"/>
                  </a:lnTo>
                  <a:lnTo>
                    <a:pt x="1930" y="675104"/>
                  </a:lnTo>
                  <a:lnTo>
                    <a:pt x="19050" y="607693"/>
                  </a:lnTo>
                  <a:lnTo>
                    <a:pt x="61914" y="542234"/>
                  </a:lnTo>
                  <a:lnTo>
                    <a:pt x="92662" y="506324"/>
                  </a:lnTo>
                  <a:lnTo>
                    <a:pt x="126703" y="471238"/>
                  </a:lnTo>
                  <a:lnTo>
                    <a:pt x="163701" y="437055"/>
                  </a:lnTo>
                  <a:lnTo>
                    <a:pt x="203320" y="403850"/>
                  </a:lnTo>
                  <a:lnTo>
                    <a:pt x="245223" y="371700"/>
                  </a:lnTo>
                  <a:lnTo>
                    <a:pt x="289075" y="340684"/>
                  </a:lnTo>
                  <a:lnTo>
                    <a:pt x="334539" y="310878"/>
                  </a:lnTo>
                  <a:lnTo>
                    <a:pt x="381278" y="282358"/>
                  </a:lnTo>
                  <a:lnTo>
                    <a:pt x="428958" y="255203"/>
                  </a:lnTo>
                  <a:lnTo>
                    <a:pt x="477241" y="229488"/>
                  </a:lnTo>
                  <a:lnTo>
                    <a:pt x="525793" y="205292"/>
                  </a:lnTo>
                  <a:lnTo>
                    <a:pt x="574275" y="182692"/>
                  </a:lnTo>
                  <a:lnTo>
                    <a:pt x="622353" y="161763"/>
                  </a:lnTo>
                  <a:lnTo>
                    <a:pt x="669690" y="142584"/>
                  </a:lnTo>
                  <a:lnTo>
                    <a:pt x="715950" y="125232"/>
                  </a:lnTo>
                  <a:lnTo>
                    <a:pt x="760797" y="109783"/>
                  </a:lnTo>
                  <a:lnTo>
                    <a:pt x="803895" y="96315"/>
                  </a:lnTo>
                  <a:lnTo>
                    <a:pt x="844907" y="84905"/>
                  </a:lnTo>
                  <a:lnTo>
                    <a:pt x="890075" y="73570"/>
                  </a:lnTo>
                  <a:lnTo>
                    <a:pt x="935814" y="62972"/>
                  </a:lnTo>
                  <a:lnTo>
                    <a:pt x="982081" y="53131"/>
                  </a:lnTo>
                  <a:lnTo>
                    <a:pt x="1028832" y="44064"/>
                  </a:lnTo>
                  <a:lnTo>
                    <a:pt x="1076025" y="35789"/>
                  </a:lnTo>
                  <a:lnTo>
                    <a:pt x="1123615" y="28324"/>
                  </a:lnTo>
                  <a:lnTo>
                    <a:pt x="1171560" y="21690"/>
                  </a:lnTo>
                  <a:lnTo>
                    <a:pt x="1219817" y="15902"/>
                  </a:lnTo>
                  <a:lnTo>
                    <a:pt x="1268342" y="10980"/>
                  </a:lnTo>
                  <a:lnTo>
                    <a:pt x="1317092" y="6943"/>
                  </a:lnTo>
                  <a:lnTo>
                    <a:pt x="1366024" y="3807"/>
                  </a:lnTo>
                  <a:lnTo>
                    <a:pt x="1415095" y="1593"/>
                  </a:lnTo>
                  <a:lnTo>
                    <a:pt x="1464260" y="318"/>
                  </a:lnTo>
                  <a:lnTo>
                    <a:pt x="1513478" y="0"/>
                  </a:lnTo>
                  <a:lnTo>
                    <a:pt x="1562705" y="657"/>
                  </a:lnTo>
                  <a:lnTo>
                    <a:pt x="1611897" y="2309"/>
                  </a:lnTo>
                  <a:lnTo>
                    <a:pt x="1661012" y="4973"/>
                  </a:lnTo>
                  <a:lnTo>
                    <a:pt x="1710006" y="8668"/>
                  </a:lnTo>
                  <a:lnTo>
                    <a:pt x="1758835" y="13412"/>
                  </a:lnTo>
                  <a:lnTo>
                    <a:pt x="1807458" y="19223"/>
                  </a:lnTo>
                  <a:lnTo>
                    <a:pt x="1855829" y="26120"/>
                  </a:lnTo>
                  <a:lnTo>
                    <a:pt x="1903907" y="34121"/>
                  </a:lnTo>
                  <a:lnTo>
                    <a:pt x="1951648" y="43244"/>
                  </a:lnTo>
                  <a:lnTo>
                    <a:pt x="1999008" y="53508"/>
                  </a:lnTo>
                  <a:lnTo>
                    <a:pt x="2045945" y="64931"/>
                  </a:lnTo>
                  <a:lnTo>
                    <a:pt x="2092415" y="77531"/>
                  </a:lnTo>
                  <a:lnTo>
                    <a:pt x="2138375" y="91326"/>
                  </a:lnTo>
                  <a:lnTo>
                    <a:pt x="2183781" y="106336"/>
                  </a:lnTo>
                  <a:lnTo>
                    <a:pt x="2228591" y="122578"/>
                  </a:lnTo>
                  <a:lnTo>
                    <a:pt x="2272762" y="140071"/>
                  </a:lnTo>
                  <a:lnTo>
                    <a:pt x="2316249" y="158832"/>
                  </a:lnTo>
                  <a:lnTo>
                    <a:pt x="2359010" y="178881"/>
                  </a:lnTo>
                  <a:lnTo>
                    <a:pt x="2401002" y="200235"/>
                  </a:lnTo>
                  <a:lnTo>
                    <a:pt x="2442180" y="222913"/>
                  </a:lnTo>
                  <a:lnTo>
                    <a:pt x="2482503" y="246934"/>
                  </a:lnTo>
                  <a:lnTo>
                    <a:pt x="2521927" y="272314"/>
                  </a:lnTo>
                  <a:lnTo>
                    <a:pt x="2560408" y="299074"/>
                  </a:lnTo>
                  <a:lnTo>
                    <a:pt x="2597903" y="327231"/>
                  </a:lnTo>
                  <a:lnTo>
                    <a:pt x="2634370" y="356804"/>
                  </a:lnTo>
                  <a:lnTo>
                    <a:pt x="2669764" y="387810"/>
                  </a:lnTo>
                  <a:lnTo>
                    <a:pt x="2704043" y="420268"/>
                  </a:lnTo>
                  <a:lnTo>
                    <a:pt x="2737163" y="454197"/>
                  </a:lnTo>
                  <a:lnTo>
                    <a:pt x="2769081" y="489615"/>
                  </a:lnTo>
                  <a:lnTo>
                    <a:pt x="2799754" y="526540"/>
                  </a:lnTo>
                  <a:lnTo>
                    <a:pt x="2829139" y="564991"/>
                  </a:lnTo>
                  <a:lnTo>
                    <a:pt x="2858418" y="605404"/>
                  </a:lnTo>
                  <a:lnTo>
                    <a:pt x="2886911" y="645898"/>
                  </a:lnTo>
                  <a:lnTo>
                    <a:pt x="2914751" y="686459"/>
                  </a:lnTo>
                  <a:lnTo>
                    <a:pt x="2968992" y="767730"/>
                  </a:lnTo>
                  <a:lnTo>
                    <a:pt x="3075383" y="930504"/>
                  </a:lnTo>
                  <a:lnTo>
                    <a:pt x="3129628" y="1011797"/>
                  </a:lnTo>
                  <a:lnTo>
                    <a:pt x="3157470" y="1052375"/>
                  </a:lnTo>
                  <a:lnTo>
                    <a:pt x="3185967" y="1092890"/>
                  </a:lnTo>
                  <a:lnTo>
                    <a:pt x="3253598" y="1186397"/>
                  </a:lnTo>
                  <a:lnTo>
                    <a:pt x="3281593" y="1237002"/>
                  </a:lnTo>
                  <a:lnTo>
                    <a:pt x="3299278" y="1285081"/>
                  </a:lnTo>
                  <a:lnTo>
                    <a:pt x="3306698" y="1330578"/>
                  </a:lnTo>
                  <a:lnTo>
                    <a:pt x="3306009" y="1366397"/>
                  </a:lnTo>
                  <a:lnTo>
                    <a:pt x="3283837" y="1431842"/>
                  </a:lnTo>
                  <a:lnTo>
                    <a:pt x="3241946" y="1482570"/>
                  </a:lnTo>
                  <a:lnTo>
                    <a:pt x="3189066" y="1520817"/>
                  </a:lnTo>
                  <a:lnTo>
                    <a:pt x="3114856" y="1558589"/>
                  </a:lnTo>
                  <a:lnTo>
                    <a:pt x="3072056" y="1581493"/>
                  </a:lnTo>
                  <a:lnTo>
                    <a:pt x="3028747" y="1605846"/>
                  </a:lnTo>
                  <a:lnTo>
                    <a:pt x="2985207" y="1631189"/>
                  </a:lnTo>
                  <a:lnTo>
                    <a:pt x="2814313" y="1733296"/>
                  </a:lnTo>
                  <a:lnTo>
                    <a:pt x="2637165" y="1834046"/>
                  </a:lnTo>
                  <a:lnTo>
                    <a:pt x="2546488" y="1884208"/>
                  </a:lnTo>
                  <a:lnTo>
                    <a:pt x="2501139" y="1908484"/>
                  </a:lnTo>
                  <a:lnTo>
                    <a:pt x="2455724" y="1932051"/>
                  </a:lnTo>
                  <a:lnTo>
                    <a:pt x="2410197" y="1954780"/>
                  </a:lnTo>
                  <a:lnTo>
                    <a:pt x="2364513" y="1976542"/>
                  </a:lnTo>
                  <a:lnTo>
                    <a:pt x="2318629" y="1997207"/>
                  </a:lnTo>
                  <a:lnTo>
                    <a:pt x="2272498" y="2016647"/>
                  </a:lnTo>
                  <a:lnTo>
                    <a:pt x="2226076" y="2034732"/>
                  </a:lnTo>
                  <a:lnTo>
                    <a:pt x="2179319" y="2051334"/>
                  </a:lnTo>
                  <a:lnTo>
                    <a:pt x="2132181" y="2066322"/>
                  </a:lnTo>
                  <a:lnTo>
                    <a:pt x="2084618" y="2079568"/>
                  </a:lnTo>
                  <a:lnTo>
                    <a:pt x="2036584" y="2090943"/>
                  </a:lnTo>
                  <a:lnTo>
                    <a:pt x="1988036" y="2100318"/>
                  </a:lnTo>
                  <a:lnTo>
                    <a:pt x="1938928" y="2107563"/>
                  </a:lnTo>
                  <a:lnTo>
                    <a:pt x="1889215" y="2112550"/>
                  </a:lnTo>
                  <a:lnTo>
                    <a:pt x="1838852" y="2115149"/>
                  </a:lnTo>
                  <a:lnTo>
                    <a:pt x="1787327" y="2115897"/>
                  </a:lnTo>
                  <a:lnTo>
                    <a:pt x="1736145" y="2115371"/>
                  </a:lnTo>
                  <a:lnTo>
                    <a:pt x="1685311" y="2113575"/>
                  </a:lnTo>
                  <a:lnTo>
                    <a:pt x="1634825" y="2110512"/>
                  </a:lnTo>
                  <a:lnTo>
                    <a:pt x="1584690" y="2106185"/>
                  </a:lnTo>
                  <a:lnTo>
                    <a:pt x="1534907" y="2100597"/>
                  </a:lnTo>
                  <a:lnTo>
                    <a:pt x="1485479" y="2093750"/>
                  </a:lnTo>
                  <a:lnTo>
                    <a:pt x="1436407" y="2085649"/>
                  </a:lnTo>
                  <a:lnTo>
                    <a:pt x="1387694" y="2076294"/>
                  </a:lnTo>
                  <a:lnTo>
                    <a:pt x="1339342" y="2065691"/>
                  </a:lnTo>
                  <a:lnTo>
                    <a:pt x="1291351" y="2053841"/>
                  </a:lnTo>
                  <a:lnTo>
                    <a:pt x="1243726" y="2040748"/>
                  </a:lnTo>
                  <a:lnTo>
                    <a:pt x="1196466" y="2026414"/>
                  </a:lnTo>
                  <a:lnTo>
                    <a:pt x="1149575" y="2010843"/>
                  </a:lnTo>
                  <a:lnTo>
                    <a:pt x="1103055" y="1994038"/>
                  </a:lnTo>
                  <a:lnTo>
                    <a:pt x="1056906" y="1976001"/>
                  </a:lnTo>
                  <a:lnTo>
                    <a:pt x="1011132" y="1956735"/>
                  </a:lnTo>
                  <a:lnTo>
                    <a:pt x="965735" y="1936244"/>
                  </a:lnTo>
                  <a:lnTo>
                    <a:pt x="920715" y="1914531"/>
                  </a:lnTo>
                  <a:lnTo>
                    <a:pt x="876076" y="1891598"/>
                  </a:lnTo>
                  <a:lnTo>
                    <a:pt x="831819" y="1867448"/>
                  </a:lnTo>
                  <a:lnTo>
                    <a:pt x="787946" y="1842085"/>
                  </a:lnTo>
                  <a:lnTo>
                    <a:pt x="744459" y="1815511"/>
                  </a:lnTo>
                  <a:lnTo>
                    <a:pt x="701360" y="1787729"/>
                  </a:lnTo>
                  <a:lnTo>
                    <a:pt x="658652" y="1758743"/>
                  </a:lnTo>
                  <a:lnTo>
                    <a:pt x="616335" y="1728555"/>
                  </a:lnTo>
                  <a:close/>
                </a:path>
              </a:pathLst>
            </a:custGeom>
            <a:solidFill>
              <a:srgbClr val="E3CB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E9F79091-F0CA-3323-10B6-ADCBD7392562}"/>
                </a:ext>
              </a:extLst>
            </p:cNvPr>
            <p:cNvSpPr/>
            <p:nvPr/>
          </p:nvSpPr>
          <p:spPr>
            <a:xfrm>
              <a:off x="17066744" y="2020691"/>
              <a:ext cx="1221740" cy="1552575"/>
            </a:xfrm>
            <a:custGeom>
              <a:avLst/>
              <a:gdLst/>
              <a:ahLst/>
              <a:cxnLst/>
              <a:rect l="l" t="t" r="r" b="b"/>
              <a:pathLst>
                <a:path w="1221740" h="1552575">
                  <a:moveTo>
                    <a:pt x="225910" y="868385"/>
                  </a:moveTo>
                  <a:lnTo>
                    <a:pt x="247401" y="838967"/>
                  </a:lnTo>
                  <a:lnTo>
                    <a:pt x="261951" y="807299"/>
                  </a:lnTo>
                  <a:lnTo>
                    <a:pt x="269565" y="773473"/>
                  </a:lnTo>
                  <a:lnTo>
                    <a:pt x="270243" y="737583"/>
                  </a:lnTo>
                  <a:lnTo>
                    <a:pt x="319005" y="744711"/>
                  </a:lnTo>
                  <a:lnTo>
                    <a:pt x="367582" y="752958"/>
                  </a:lnTo>
                  <a:lnTo>
                    <a:pt x="415996" y="762227"/>
                  </a:lnTo>
                  <a:lnTo>
                    <a:pt x="464268" y="772417"/>
                  </a:lnTo>
                  <a:lnTo>
                    <a:pt x="512419" y="783432"/>
                  </a:lnTo>
                  <a:lnTo>
                    <a:pt x="560470" y="795173"/>
                  </a:lnTo>
                  <a:lnTo>
                    <a:pt x="608443" y="807541"/>
                  </a:lnTo>
                  <a:lnTo>
                    <a:pt x="584357" y="763239"/>
                  </a:lnTo>
                  <a:lnTo>
                    <a:pt x="562540" y="718571"/>
                  </a:lnTo>
                  <a:lnTo>
                    <a:pt x="542867" y="673493"/>
                  </a:lnTo>
                  <a:lnTo>
                    <a:pt x="525209" y="627958"/>
                  </a:lnTo>
                  <a:lnTo>
                    <a:pt x="509441" y="581920"/>
                  </a:lnTo>
                  <a:lnTo>
                    <a:pt x="495435" y="535335"/>
                  </a:lnTo>
                  <a:lnTo>
                    <a:pt x="483064" y="488157"/>
                  </a:lnTo>
                  <a:lnTo>
                    <a:pt x="472201" y="440339"/>
                  </a:lnTo>
                  <a:lnTo>
                    <a:pt x="462720" y="391837"/>
                  </a:lnTo>
                  <a:lnTo>
                    <a:pt x="454493" y="342604"/>
                  </a:lnTo>
                  <a:lnTo>
                    <a:pt x="447394" y="292596"/>
                  </a:lnTo>
                  <a:lnTo>
                    <a:pt x="441295" y="241766"/>
                  </a:lnTo>
                  <a:lnTo>
                    <a:pt x="435348" y="200602"/>
                  </a:lnTo>
                  <a:lnTo>
                    <a:pt x="428777" y="151898"/>
                  </a:lnTo>
                  <a:lnTo>
                    <a:pt x="426387" y="101569"/>
                  </a:lnTo>
                  <a:lnTo>
                    <a:pt x="432981" y="55532"/>
                  </a:lnTo>
                  <a:lnTo>
                    <a:pt x="453366" y="19703"/>
                  </a:lnTo>
                  <a:lnTo>
                    <a:pt x="492346" y="0"/>
                  </a:lnTo>
                  <a:lnTo>
                    <a:pt x="528051" y="6443"/>
                  </a:lnTo>
                  <a:lnTo>
                    <a:pt x="562077" y="35221"/>
                  </a:lnTo>
                  <a:lnTo>
                    <a:pt x="593483" y="79100"/>
                  </a:lnTo>
                  <a:lnTo>
                    <a:pt x="621329" y="130844"/>
                  </a:lnTo>
                  <a:lnTo>
                    <a:pt x="644672" y="183218"/>
                  </a:lnTo>
                  <a:lnTo>
                    <a:pt x="662573" y="228987"/>
                  </a:lnTo>
                  <a:lnTo>
                    <a:pt x="690835" y="310740"/>
                  </a:lnTo>
                  <a:lnTo>
                    <a:pt x="705731" y="361042"/>
                  </a:lnTo>
                  <a:lnTo>
                    <a:pt x="719177" y="411713"/>
                  </a:lnTo>
                  <a:lnTo>
                    <a:pt x="731572" y="462643"/>
                  </a:lnTo>
                  <a:lnTo>
                    <a:pt x="766453" y="615904"/>
                  </a:lnTo>
                  <a:lnTo>
                    <a:pt x="778644" y="666785"/>
                  </a:lnTo>
                  <a:lnTo>
                    <a:pt x="791783" y="717381"/>
                  </a:lnTo>
                  <a:lnTo>
                    <a:pt x="806270" y="767583"/>
                  </a:lnTo>
                  <a:lnTo>
                    <a:pt x="822504" y="817283"/>
                  </a:lnTo>
                  <a:lnTo>
                    <a:pt x="840886" y="866372"/>
                  </a:lnTo>
                  <a:lnTo>
                    <a:pt x="1128817" y="1078391"/>
                  </a:lnTo>
                  <a:lnTo>
                    <a:pt x="1101319" y="1075334"/>
                  </a:lnTo>
                  <a:lnTo>
                    <a:pt x="1051695" y="1067551"/>
                  </a:lnTo>
                  <a:lnTo>
                    <a:pt x="1002219" y="1057868"/>
                  </a:lnTo>
                  <a:lnTo>
                    <a:pt x="952937" y="1046642"/>
                  </a:lnTo>
                  <a:lnTo>
                    <a:pt x="903895" y="1034228"/>
                  </a:lnTo>
                  <a:lnTo>
                    <a:pt x="855137" y="1020981"/>
                  </a:lnTo>
                  <a:lnTo>
                    <a:pt x="806709" y="1007258"/>
                  </a:lnTo>
                  <a:lnTo>
                    <a:pt x="766504" y="1036242"/>
                  </a:lnTo>
                  <a:lnTo>
                    <a:pt x="729639" y="1065658"/>
                  </a:lnTo>
                  <a:lnTo>
                    <a:pt x="557297" y="938753"/>
                  </a:lnTo>
                  <a:lnTo>
                    <a:pt x="462787" y="916829"/>
                  </a:lnTo>
                  <a:lnTo>
                    <a:pt x="368250" y="896365"/>
                  </a:lnTo>
                  <a:lnTo>
                    <a:pt x="273464" y="877351"/>
                  </a:lnTo>
                  <a:lnTo>
                    <a:pt x="225910" y="868385"/>
                  </a:lnTo>
                  <a:close/>
                </a:path>
                <a:path w="1221740" h="1552575">
                  <a:moveTo>
                    <a:pt x="1128817" y="1078391"/>
                  </a:moveTo>
                  <a:lnTo>
                    <a:pt x="840886" y="866372"/>
                  </a:lnTo>
                  <a:lnTo>
                    <a:pt x="984620" y="900410"/>
                  </a:lnTo>
                  <a:lnTo>
                    <a:pt x="1032456" y="912437"/>
                  </a:lnTo>
                  <a:lnTo>
                    <a:pt x="1080024" y="925100"/>
                  </a:lnTo>
                  <a:lnTo>
                    <a:pt x="1127190" y="938576"/>
                  </a:lnTo>
                  <a:lnTo>
                    <a:pt x="1173815" y="953043"/>
                  </a:lnTo>
                  <a:lnTo>
                    <a:pt x="1219762" y="968678"/>
                  </a:lnTo>
                  <a:lnTo>
                    <a:pt x="1221255" y="969239"/>
                  </a:lnTo>
                  <a:lnTo>
                    <a:pt x="1221255" y="1083758"/>
                  </a:lnTo>
                  <a:lnTo>
                    <a:pt x="1200832" y="1083778"/>
                  </a:lnTo>
                  <a:lnTo>
                    <a:pt x="1151047" y="1080862"/>
                  </a:lnTo>
                  <a:lnTo>
                    <a:pt x="1128817" y="1078391"/>
                  </a:lnTo>
                  <a:close/>
                </a:path>
                <a:path w="1221740" h="1552575">
                  <a:moveTo>
                    <a:pt x="20494" y="1535555"/>
                  </a:moveTo>
                  <a:lnTo>
                    <a:pt x="0" y="1498161"/>
                  </a:lnTo>
                  <a:lnTo>
                    <a:pt x="4050" y="1457934"/>
                  </a:lnTo>
                  <a:lnTo>
                    <a:pt x="25067" y="1417002"/>
                  </a:lnTo>
                  <a:lnTo>
                    <a:pt x="55473" y="1377493"/>
                  </a:lnTo>
                  <a:lnTo>
                    <a:pt x="87689" y="1341536"/>
                  </a:lnTo>
                  <a:lnTo>
                    <a:pt x="114136" y="1311259"/>
                  </a:lnTo>
                  <a:lnTo>
                    <a:pt x="145628" y="1272830"/>
                  </a:lnTo>
                  <a:lnTo>
                    <a:pt x="177954" y="1235663"/>
                  </a:lnTo>
                  <a:lnTo>
                    <a:pt x="211162" y="1199781"/>
                  </a:lnTo>
                  <a:lnTo>
                    <a:pt x="245298" y="1165210"/>
                  </a:lnTo>
                  <a:lnTo>
                    <a:pt x="280407" y="1131974"/>
                  </a:lnTo>
                  <a:lnTo>
                    <a:pt x="316536" y="1100097"/>
                  </a:lnTo>
                  <a:lnTo>
                    <a:pt x="353730" y="1069604"/>
                  </a:lnTo>
                  <a:lnTo>
                    <a:pt x="392036" y="1040520"/>
                  </a:lnTo>
                  <a:lnTo>
                    <a:pt x="431500" y="1012868"/>
                  </a:lnTo>
                  <a:lnTo>
                    <a:pt x="472167" y="986673"/>
                  </a:lnTo>
                  <a:lnTo>
                    <a:pt x="514084" y="961960"/>
                  </a:lnTo>
                  <a:lnTo>
                    <a:pt x="557297" y="938753"/>
                  </a:lnTo>
                  <a:lnTo>
                    <a:pt x="729639" y="1065658"/>
                  </a:lnTo>
                  <a:lnTo>
                    <a:pt x="727749" y="1067166"/>
                  </a:lnTo>
                  <a:lnTo>
                    <a:pt x="690168" y="1099653"/>
                  </a:lnTo>
                  <a:lnTo>
                    <a:pt x="653484" y="1133324"/>
                  </a:lnTo>
                  <a:lnTo>
                    <a:pt x="617419" y="1167801"/>
                  </a:lnTo>
                  <a:lnTo>
                    <a:pt x="581697" y="1202706"/>
                  </a:lnTo>
                  <a:lnTo>
                    <a:pt x="546040" y="1237660"/>
                  </a:lnTo>
                  <a:lnTo>
                    <a:pt x="510172" y="1272286"/>
                  </a:lnTo>
                  <a:lnTo>
                    <a:pt x="473815" y="1306205"/>
                  </a:lnTo>
                  <a:lnTo>
                    <a:pt x="436692" y="1339039"/>
                  </a:lnTo>
                  <a:lnTo>
                    <a:pt x="398527" y="1370411"/>
                  </a:lnTo>
                  <a:lnTo>
                    <a:pt x="359042" y="1399940"/>
                  </a:lnTo>
                  <a:lnTo>
                    <a:pt x="317960" y="1427251"/>
                  </a:lnTo>
                  <a:lnTo>
                    <a:pt x="275005" y="1451964"/>
                  </a:lnTo>
                  <a:lnTo>
                    <a:pt x="242095" y="1471780"/>
                  </a:lnTo>
                  <a:lnTo>
                    <a:pt x="199083" y="1499118"/>
                  </a:lnTo>
                  <a:lnTo>
                    <a:pt x="150692" y="1526572"/>
                  </a:lnTo>
                  <a:lnTo>
                    <a:pt x="101647" y="1546734"/>
                  </a:lnTo>
                  <a:lnTo>
                    <a:pt x="56673" y="1552198"/>
                  </a:lnTo>
                  <a:lnTo>
                    <a:pt x="20494" y="1535555"/>
                  </a:lnTo>
                  <a:close/>
                </a:path>
              </a:pathLst>
            </a:custGeom>
            <a:solidFill>
              <a:srgbClr val="9DA3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90050187-A155-2510-7444-39A2888B2B0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38252" y="39671"/>
              <a:ext cx="125444" cy="171004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D0BBE719-F3D9-E450-A28A-244AA515E60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6117" y="134892"/>
              <a:ext cx="152716" cy="169462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CCC784A3-C6D4-736D-289C-8DFD7A263F1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71573" y="3714606"/>
              <a:ext cx="2554151" cy="2422743"/>
            </a:xfrm>
            <a:prstGeom prst="rect">
              <a:avLst/>
            </a:prstGeom>
          </p:spPr>
        </p:pic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62CDBCF3-D03D-0606-4B61-8DD3AF4ACFF4}"/>
                </a:ext>
              </a:extLst>
            </p:cNvPr>
            <p:cNvSpPr/>
            <p:nvPr/>
          </p:nvSpPr>
          <p:spPr>
            <a:xfrm>
              <a:off x="7801826" y="11"/>
              <a:ext cx="5244465" cy="1333500"/>
            </a:xfrm>
            <a:custGeom>
              <a:avLst/>
              <a:gdLst/>
              <a:ahLst/>
              <a:cxnLst/>
              <a:rect l="l" t="t" r="r" b="b"/>
              <a:pathLst>
                <a:path w="5244465" h="1333500">
                  <a:moveTo>
                    <a:pt x="1299743" y="186931"/>
                  </a:moveTo>
                  <a:lnTo>
                    <a:pt x="1244803" y="187058"/>
                  </a:lnTo>
                  <a:lnTo>
                    <a:pt x="1183970" y="196430"/>
                  </a:lnTo>
                  <a:lnTo>
                    <a:pt x="1121930" y="208102"/>
                  </a:lnTo>
                  <a:lnTo>
                    <a:pt x="1071867" y="218262"/>
                  </a:lnTo>
                  <a:lnTo>
                    <a:pt x="1046988" y="223100"/>
                  </a:lnTo>
                  <a:lnTo>
                    <a:pt x="742759" y="265264"/>
                  </a:lnTo>
                  <a:lnTo>
                    <a:pt x="494118" y="302488"/>
                  </a:lnTo>
                  <a:lnTo>
                    <a:pt x="494118" y="518033"/>
                  </a:lnTo>
                  <a:lnTo>
                    <a:pt x="489305" y="527989"/>
                  </a:lnTo>
                  <a:lnTo>
                    <a:pt x="468426" y="548259"/>
                  </a:lnTo>
                  <a:lnTo>
                    <a:pt x="445681" y="563943"/>
                  </a:lnTo>
                  <a:lnTo>
                    <a:pt x="420039" y="573138"/>
                  </a:lnTo>
                  <a:lnTo>
                    <a:pt x="390461" y="573938"/>
                  </a:lnTo>
                  <a:lnTo>
                    <a:pt x="380746" y="569709"/>
                  </a:lnTo>
                  <a:lnTo>
                    <a:pt x="374040" y="561505"/>
                  </a:lnTo>
                  <a:lnTo>
                    <a:pt x="372033" y="551383"/>
                  </a:lnTo>
                  <a:lnTo>
                    <a:pt x="376453" y="541375"/>
                  </a:lnTo>
                  <a:lnTo>
                    <a:pt x="396151" y="521500"/>
                  </a:lnTo>
                  <a:lnTo>
                    <a:pt x="419976" y="504291"/>
                  </a:lnTo>
                  <a:lnTo>
                    <a:pt x="446239" y="495134"/>
                  </a:lnTo>
                  <a:lnTo>
                    <a:pt x="473227" y="499427"/>
                  </a:lnTo>
                  <a:lnTo>
                    <a:pt x="483641" y="502221"/>
                  </a:lnTo>
                  <a:lnTo>
                    <a:pt x="491413" y="508939"/>
                  </a:lnTo>
                  <a:lnTo>
                    <a:pt x="494118" y="518033"/>
                  </a:lnTo>
                  <a:lnTo>
                    <a:pt x="494118" y="302488"/>
                  </a:lnTo>
                  <a:lnTo>
                    <a:pt x="330987" y="326910"/>
                  </a:lnTo>
                  <a:lnTo>
                    <a:pt x="0" y="378345"/>
                  </a:lnTo>
                  <a:lnTo>
                    <a:pt x="20269" y="423608"/>
                  </a:lnTo>
                  <a:lnTo>
                    <a:pt x="43319" y="469646"/>
                  </a:lnTo>
                  <a:lnTo>
                    <a:pt x="68707" y="516039"/>
                  </a:lnTo>
                  <a:lnTo>
                    <a:pt x="95986" y="562356"/>
                  </a:lnTo>
                  <a:lnTo>
                    <a:pt x="124701" y="608164"/>
                  </a:lnTo>
                  <a:lnTo>
                    <a:pt x="154406" y="653046"/>
                  </a:lnTo>
                  <a:lnTo>
                    <a:pt x="184670" y="696569"/>
                  </a:lnTo>
                  <a:lnTo>
                    <a:pt x="215023" y="738289"/>
                  </a:lnTo>
                  <a:lnTo>
                    <a:pt x="245033" y="777786"/>
                  </a:lnTo>
                  <a:lnTo>
                    <a:pt x="478205" y="661492"/>
                  </a:lnTo>
                  <a:lnTo>
                    <a:pt x="494360" y="653364"/>
                  </a:lnTo>
                  <a:lnTo>
                    <a:pt x="524827" y="638035"/>
                  </a:lnTo>
                  <a:lnTo>
                    <a:pt x="571373" y="614426"/>
                  </a:lnTo>
                  <a:lnTo>
                    <a:pt x="609498" y="594893"/>
                  </a:lnTo>
                  <a:lnTo>
                    <a:pt x="617816" y="590638"/>
                  </a:lnTo>
                  <a:lnTo>
                    <a:pt x="664121" y="566635"/>
                  </a:lnTo>
                  <a:lnTo>
                    <a:pt x="702360" y="546493"/>
                  </a:lnTo>
                  <a:lnTo>
                    <a:pt x="745947" y="523328"/>
                  </a:lnTo>
                  <a:lnTo>
                    <a:pt x="793762" y="497687"/>
                  </a:lnTo>
                  <a:lnTo>
                    <a:pt x="844702" y="470115"/>
                  </a:lnTo>
                  <a:lnTo>
                    <a:pt x="897686" y="441159"/>
                  </a:lnTo>
                  <a:lnTo>
                    <a:pt x="951598" y="411365"/>
                  </a:lnTo>
                  <a:lnTo>
                    <a:pt x="1005344" y="381266"/>
                  </a:lnTo>
                  <a:lnTo>
                    <a:pt x="1057821" y="351421"/>
                  </a:lnTo>
                  <a:lnTo>
                    <a:pt x="1107922" y="322364"/>
                  </a:lnTo>
                  <a:lnTo>
                    <a:pt x="1154557" y="294652"/>
                  </a:lnTo>
                  <a:lnTo>
                    <a:pt x="1196606" y="268820"/>
                  </a:lnTo>
                  <a:lnTo>
                    <a:pt x="1232992" y="245402"/>
                  </a:lnTo>
                  <a:lnTo>
                    <a:pt x="1284325" y="208051"/>
                  </a:lnTo>
                  <a:lnTo>
                    <a:pt x="1297063" y="195186"/>
                  </a:lnTo>
                  <a:lnTo>
                    <a:pt x="1299743" y="186931"/>
                  </a:lnTo>
                  <a:close/>
                </a:path>
                <a:path w="5244465" h="1333500">
                  <a:moveTo>
                    <a:pt x="1365224" y="256844"/>
                  </a:moveTo>
                  <a:lnTo>
                    <a:pt x="1358341" y="244157"/>
                  </a:lnTo>
                  <a:lnTo>
                    <a:pt x="1345450" y="243840"/>
                  </a:lnTo>
                  <a:lnTo>
                    <a:pt x="1334947" y="246621"/>
                  </a:lnTo>
                  <a:lnTo>
                    <a:pt x="1291742" y="268185"/>
                  </a:lnTo>
                  <a:lnTo>
                    <a:pt x="1249260" y="292506"/>
                  </a:lnTo>
                  <a:lnTo>
                    <a:pt x="1207554" y="318287"/>
                  </a:lnTo>
                  <a:lnTo>
                    <a:pt x="1166736" y="344258"/>
                  </a:lnTo>
                  <a:lnTo>
                    <a:pt x="1126858" y="369163"/>
                  </a:lnTo>
                  <a:lnTo>
                    <a:pt x="1085456" y="393560"/>
                  </a:lnTo>
                  <a:lnTo>
                    <a:pt x="1043901" y="417588"/>
                  </a:lnTo>
                  <a:lnTo>
                    <a:pt x="1002271" y="441388"/>
                  </a:lnTo>
                  <a:lnTo>
                    <a:pt x="940904" y="476300"/>
                  </a:lnTo>
                  <a:lnTo>
                    <a:pt x="940904" y="752868"/>
                  </a:lnTo>
                  <a:lnTo>
                    <a:pt x="917079" y="804875"/>
                  </a:lnTo>
                  <a:lnTo>
                    <a:pt x="874318" y="845794"/>
                  </a:lnTo>
                  <a:lnTo>
                    <a:pt x="859980" y="851255"/>
                  </a:lnTo>
                  <a:lnTo>
                    <a:pt x="846645" y="847915"/>
                  </a:lnTo>
                  <a:lnTo>
                    <a:pt x="836764" y="837742"/>
                  </a:lnTo>
                  <a:lnTo>
                    <a:pt x="832815" y="822718"/>
                  </a:lnTo>
                  <a:lnTo>
                    <a:pt x="838822" y="792137"/>
                  </a:lnTo>
                  <a:lnTo>
                    <a:pt x="854684" y="763600"/>
                  </a:lnTo>
                  <a:lnTo>
                    <a:pt x="877862" y="740473"/>
                  </a:lnTo>
                  <a:lnTo>
                    <a:pt x="905840" y="726059"/>
                  </a:lnTo>
                  <a:lnTo>
                    <a:pt x="914679" y="724217"/>
                  </a:lnTo>
                  <a:lnTo>
                    <a:pt x="923150" y="727748"/>
                  </a:lnTo>
                  <a:lnTo>
                    <a:pt x="926401" y="734695"/>
                  </a:lnTo>
                  <a:lnTo>
                    <a:pt x="932662" y="737260"/>
                  </a:lnTo>
                  <a:lnTo>
                    <a:pt x="937260" y="741260"/>
                  </a:lnTo>
                  <a:lnTo>
                    <a:pt x="940041" y="746518"/>
                  </a:lnTo>
                  <a:lnTo>
                    <a:pt x="940904" y="752868"/>
                  </a:lnTo>
                  <a:lnTo>
                    <a:pt x="940904" y="476300"/>
                  </a:lnTo>
                  <a:lnTo>
                    <a:pt x="877366" y="512635"/>
                  </a:lnTo>
                  <a:lnTo>
                    <a:pt x="835926" y="536740"/>
                  </a:lnTo>
                  <a:lnTo>
                    <a:pt x="794677" y="561225"/>
                  </a:lnTo>
                  <a:lnTo>
                    <a:pt x="753656" y="586219"/>
                  </a:lnTo>
                  <a:lnTo>
                    <a:pt x="725373" y="603161"/>
                  </a:lnTo>
                  <a:lnTo>
                    <a:pt x="648728" y="647446"/>
                  </a:lnTo>
                  <a:lnTo>
                    <a:pt x="603504" y="674179"/>
                  </a:lnTo>
                  <a:lnTo>
                    <a:pt x="555752" y="703529"/>
                  </a:lnTo>
                  <a:lnTo>
                    <a:pt x="507060" y="735203"/>
                  </a:lnTo>
                  <a:lnTo>
                    <a:pt x="458978" y="768870"/>
                  </a:lnTo>
                  <a:lnTo>
                    <a:pt x="413080" y="804202"/>
                  </a:lnTo>
                  <a:lnTo>
                    <a:pt x="370928" y="840905"/>
                  </a:lnTo>
                  <a:lnTo>
                    <a:pt x="334098" y="878649"/>
                  </a:lnTo>
                  <a:lnTo>
                    <a:pt x="372148" y="914476"/>
                  </a:lnTo>
                  <a:lnTo>
                    <a:pt x="411683" y="949083"/>
                  </a:lnTo>
                  <a:lnTo>
                    <a:pt x="452564" y="982408"/>
                  </a:lnTo>
                  <a:lnTo>
                    <a:pt x="494601" y="1014336"/>
                  </a:lnTo>
                  <a:lnTo>
                    <a:pt x="537654" y="1044803"/>
                  </a:lnTo>
                  <a:lnTo>
                    <a:pt x="581583" y="1073721"/>
                  </a:lnTo>
                  <a:lnTo>
                    <a:pt x="626198" y="1101013"/>
                  </a:lnTo>
                  <a:lnTo>
                    <a:pt x="671360" y="1126578"/>
                  </a:lnTo>
                  <a:lnTo>
                    <a:pt x="716927" y="1150340"/>
                  </a:lnTo>
                  <a:lnTo>
                    <a:pt x="758571" y="1170406"/>
                  </a:lnTo>
                  <a:lnTo>
                    <a:pt x="800277" y="1188974"/>
                  </a:lnTo>
                  <a:lnTo>
                    <a:pt x="842200" y="1206322"/>
                  </a:lnTo>
                  <a:lnTo>
                    <a:pt x="884478" y="1222705"/>
                  </a:lnTo>
                  <a:lnTo>
                    <a:pt x="891717" y="1197940"/>
                  </a:lnTo>
                  <a:lnTo>
                    <a:pt x="900760" y="1173149"/>
                  </a:lnTo>
                  <a:lnTo>
                    <a:pt x="923480" y="1124343"/>
                  </a:lnTo>
                  <a:lnTo>
                    <a:pt x="948055" y="1078039"/>
                  </a:lnTo>
                  <a:lnTo>
                    <a:pt x="972781" y="1033487"/>
                  </a:lnTo>
                  <a:lnTo>
                    <a:pt x="997572" y="990269"/>
                  </a:lnTo>
                  <a:lnTo>
                    <a:pt x="1010348" y="968463"/>
                  </a:lnTo>
                  <a:lnTo>
                    <a:pt x="1022350" y="947978"/>
                  </a:lnTo>
                  <a:lnTo>
                    <a:pt x="1047026" y="906208"/>
                  </a:lnTo>
                  <a:lnTo>
                    <a:pt x="1071499" y="864539"/>
                  </a:lnTo>
                  <a:lnTo>
                    <a:pt x="1081620" y="846937"/>
                  </a:lnTo>
                  <a:lnTo>
                    <a:pt x="1082636" y="845185"/>
                  </a:lnTo>
                  <a:lnTo>
                    <a:pt x="1119479" y="779830"/>
                  </a:lnTo>
                  <a:lnTo>
                    <a:pt x="1142809" y="735977"/>
                  </a:lnTo>
                  <a:lnTo>
                    <a:pt x="1165580" y="690562"/>
                  </a:lnTo>
                  <a:lnTo>
                    <a:pt x="1187704" y="643191"/>
                  </a:lnTo>
                  <a:lnTo>
                    <a:pt x="1213370" y="587959"/>
                  </a:lnTo>
                  <a:lnTo>
                    <a:pt x="1236853" y="541794"/>
                  </a:lnTo>
                  <a:lnTo>
                    <a:pt x="1259090" y="500138"/>
                  </a:lnTo>
                  <a:lnTo>
                    <a:pt x="1280985" y="458393"/>
                  </a:lnTo>
                  <a:lnTo>
                    <a:pt x="1303502" y="411975"/>
                  </a:lnTo>
                  <a:lnTo>
                    <a:pt x="1327543" y="356311"/>
                  </a:lnTo>
                  <a:lnTo>
                    <a:pt x="1357757" y="291147"/>
                  </a:lnTo>
                  <a:lnTo>
                    <a:pt x="1365224" y="256844"/>
                  </a:lnTo>
                  <a:close/>
                </a:path>
                <a:path w="5244465" h="1333500">
                  <a:moveTo>
                    <a:pt x="1670494" y="1319733"/>
                  </a:moveTo>
                  <a:lnTo>
                    <a:pt x="1665376" y="1265364"/>
                  </a:lnTo>
                  <a:lnTo>
                    <a:pt x="1646872" y="1055014"/>
                  </a:lnTo>
                  <a:lnTo>
                    <a:pt x="1642046" y="1005535"/>
                  </a:lnTo>
                  <a:lnTo>
                    <a:pt x="1635721" y="947775"/>
                  </a:lnTo>
                  <a:lnTo>
                    <a:pt x="1629181" y="894410"/>
                  </a:lnTo>
                  <a:lnTo>
                    <a:pt x="1622475" y="844638"/>
                  </a:lnTo>
                  <a:lnTo>
                    <a:pt x="1615668" y="797623"/>
                  </a:lnTo>
                  <a:lnTo>
                    <a:pt x="1595310" y="664984"/>
                  </a:lnTo>
                  <a:lnTo>
                    <a:pt x="1588757" y="620826"/>
                  </a:lnTo>
                  <a:lnTo>
                    <a:pt x="1582420" y="575348"/>
                  </a:lnTo>
                  <a:lnTo>
                    <a:pt x="1576362" y="527710"/>
                  </a:lnTo>
                  <a:lnTo>
                    <a:pt x="1570659" y="477100"/>
                  </a:lnTo>
                  <a:lnTo>
                    <a:pt x="1565363" y="422694"/>
                  </a:lnTo>
                  <a:lnTo>
                    <a:pt x="1560550" y="363677"/>
                  </a:lnTo>
                  <a:lnTo>
                    <a:pt x="1546898" y="304431"/>
                  </a:lnTo>
                  <a:lnTo>
                    <a:pt x="1531899" y="270421"/>
                  </a:lnTo>
                  <a:lnTo>
                    <a:pt x="1516265" y="256882"/>
                  </a:lnTo>
                  <a:lnTo>
                    <a:pt x="1500708" y="259080"/>
                  </a:lnTo>
                  <a:lnTo>
                    <a:pt x="1485938" y="272275"/>
                  </a:lnTo>
                  <a:lnTo>
                    <a:pt x="1485760" y="272542"/>
                  </a:lnTo>
                  <a:lnTo>
                    <a:pt x="1485760" y="543941"/>
                  </a:lnTo>
                  <a:lnTo>
                    <a:pt x="1485150" y="557682"/>
                  </a:lnTo>
                  <a:lnTo>
                    <a:pt x="1484223" y="571969"/>
                  </a:lnTo>
                  <a:lnTo>
                    <a:pt x="1484414" y="588733"/>
                  </a:lnTo>
                  <a:lnTo>
                    <a:pt x="1483398" y="604964"/>
                  </a:lnTo>
                  <a:lnTo>
                    <a:pt x="1480731" y="621068"/>
                  </a:lnTo>
                  <a:lnTo>
                    <a:pt x="1475968" y="637413"/>
                  </a:lnTo>
                  <a:lnTo>
                    <a:pt x="1467764" y="648246"/>
                  </a:lnTo>
                  <a:lnTo>
                    <a:pt x="1455496" y="653249"/>
                  </a:lnTo>
                  <a:lnTo>
                    <a:pt x="1442326" y="651891"/>
                  </a:lnTo>
                  <a:lnTo>
                    <a:pt x="1431467" y="643610"/>
                  </a:lnTo>
                  <a:lnTo>
                    <a:pt x="1417472" y="614680"/>
                  </a:lnTo>
                  <a:lnTo>
                    <a:pt x="1412925" y="580936"/>
                  </a:lnTo>
                  <a:lnTo>
                    <a:pt x="1418399" y="547268"/>
                  </a:lnTo>
                  <a:lnTo>
                    <a:pt x="1434426" y="518591"/>
                  </a:lnTo>
                  <a:lnTo>
                    <a:pt x="1439519" y="513003"/>
                  </a:lnTo>
                  <a:lnTo>
                    <a:pt x="1448295" y="511111"/>
                  </a:lnTo>
                  <a:lnTo>
                    <a:pt x="1454594" y="513905"/>
                  </a:lnTo>
                  <a:lnTo>
                    <a:pt x="1455699" y="513740"/>
                  </a:lnTo>
                  <a:lnTo>
                    <a:pt x="1462709" y="510552"/>
                  </a:lnTo>
                  <a:lnTo>
                    <a:pt x="1469936" y="513257"/>
                  </a:lnTo>
                  <a:lnTo>
                    <a:pt x="1475714" y="519264"/>
                  </a:lnTo>
                  <a:lnTo>
                    <a:pt x="1483474" y="531037"/>
                  </a:lnTo>
                  <a:lnTo>
                    <a:pt x="1485760" y="543941"/>
                  </a:lnTo>
                  <a:lnTo>
                    <a:pt x="1485760" y="272542"/>
                  </a:lnTo>
                  <a:lnTo>
                    <a:pt x="1472679" y="291706"/>
                  </a:lnTo>
                  <a:lnTo>
                    <a:pt x="1461630" y="312635"/>
                  </a:lnTo>
                  <a:lnTo>
                    <a:pt x="1453527" y="330314"/>
                  </a:lnTo>
                  <a:lnTo>
                    <a:pt x="1449070" y="339979"/>
                  </a:lnTo>
                  <a:lnTo>
                    <a:pt x="1424000" y="384848"/>
                  </a:lnTo>
                  <a:lnTo>
                    <a:pt x="1399870" y="430047"/>
                  </a:lnTo>
                  <a:lnTo>
                    <a:pt x="1376591" y="475564"/>
                  </a:lnTo>
                  <a:lnTo>
                    <a:pt x="1354086" y="521373"/>
                  </a:lnTo>
                  <a:lnTo>
                    <a:pt x="1332242" y="567486"/>
                  </a:lnTo>
                  <a:lnTo>
                    <a:pt x="1310995" y="613854"/>
                  </a:lnTo>
                  <a:lnTo>
                    <a:pt x="1290256" y="660488"/>
                  </a:lnTo>
                  <a:lnTo>
                    <a:pt x="1269911" y="707351"/>
                  </a:lnTo>
                  <a:lnTo>
                    <a:pt x="1249895" y="754443"/>
                  </a:lnTo>
                  <a:lnTo>
                    <a:pt x="1230122" y="801751"/>
                  </a:lnTo>
                  <a:lnTo>
                    <a:pt x="1210487" y="849249"/>
                  </a:lnTo>
                  <a:lnTo>
                    <a:pt x="1191501" y="894664"/>
                  </a:lnTo>
                  <a:lnTo>
                    <a:pt x="1172311" y="939774"/>
                  </a:lnTo>
                  <a:lnTo>
                    <a:pt x="1152359" y="984402"/>
                  </a:lnTo>
                  <a:lnTo>
                    <a:pt x="1131087" y="1028407"/>
                  </a:lnTo>
                  <a:lnTo>
                    <a:pt x="1107935" y="1071638"/>
                  </a:lnTo>
                  <a:lnTo>
                    <a:pt x="1090536" y="1101534"/>
                  </a:lnTo>
                  <a:lnTo>
                    <a:pt x="1062139" y="1153833"/>
                  </a:lnTo>
                  <a:lnTo>
                    <a:pt x="1035824" y="1214424"/>
                  </a:lnTo>
                  <a:lnTo>
                    <a:pt x="1024661" y="1269174"/>
                  </a:lnTo>
                  <a:lnTo>
                    <a:pt x="1073912" y="1282534"/>
                  </a:lnTo>
                  <a:lnTo>
                    <a:pt x="1123353" y="1294345"/>
                  </a:lnTo>
                  <a:lnTo>
                    <a:pt x="1172972" y="1304607"/>
                  </a:lnTo>
                  <a:lnTo>
                    <a:pt x="1222730" y="1313307"/>
                  </a:lnTo>
                  <a:lnTo>
                    <a:pt x="1272590" y="1320431"/>
                  </a:lnTo>
                  <a:lnTo>
                    <a:pt x="1322501" y="1325968"/>
                  </a:lnTo>
                  <a:lnTo>
                    <a:pt x="1372438" y="1329931"/>
                  </a:lnTo>
                  <a:lnTo>
                    <a:pt x="1422361" y="1332280"/>
                  </a:lnTo>
                  <a:lnTo>
                    <a:pt x="1472234" y="1333017"/>
                  </a:lnTo>
                  <a:lnTo>
                    <a:pt x="1522031" y="1332141"/>
                  </a:lnTo>
                  <a:lnTo>
                    <a:pt x="1571688" y="1329639"/>
                  </a:lnTo>
                  <a:lnTo>
                    <a:pt x="1621193" y="1325511"/>
                  </a:lnTo>
                  <a:lnTo>
                    <a:pt x="1670494" y="1319733"/>
                  </a:lnTo>
                  <a:close/>
                </a:path>
                <a:path w="5244465" h="1333500">
                  <a:moveTo>
                    <a:pt x="2324925" y="1067523"/>
                  </a:moveTo>
                  <a:lnTo>
                    <a:pt x="2320645" y="1060678"/>
                  </a:lnTo>
                  <a:lnTo>
                    <a:pt x="2316988" y="1054290"/>
                  </a:lnTo>
                  <a:lnTo>
                    <a:pt x="2312771" y="1047496"/>
                  </a:lnTo>
                  <a:lnTo>
                    <a:pt x="2285314" y="1005941"/>
                  </a:lnTo>
                  <a:lnTo>
                    <a:pt x="2257031" y="965047"/>
                  </a:lnTo>
                  <a:lnTo>
                    <a:pt x="2227910" y="924814"/>
                  </a:lnTo>
                  <a:lnTo>
                    <a:pt x="2197976" y="885190"/>
                  </a:lnTo>
                  <a:lnTo>
                    <a:pt x="2167229" y="846162"/>
                  </a:lnTo>
                  <a:lnTo>
                    <a:pt x="2135682" y="807707"/>
                  </a:lnTo>
                  <a:lnTo>
                    <a:pt x="2103361" y="769785"/>
                  </a:lnTo>
                  <a:lnTo>
                    <a:pt x="2070252" y="732396"/>
                  </a:lnTo>
                  <a:lnTo>
                    <a:pt x="2050770" y="711022"/>
                  </a:lnTo>
                  <a:lnTo>
                    <a:pt x="2050770" y="984364"/>
                  </a:lnTo>
                  <a:lnTo>
                    <a:pt x="2042299" y="998181"/>
                  </a:lnTo>
                  <a:lnTo>
                    <a:pt x="2028291" y="1004430"/>
                  </a:lnTo>
                  <a:lnTo>
                    <a:pt x="2011946" y="998550"/>
                  </a:lnTo>
                  <a:lnTo>
                    <a:pt x="1990217" y="975309"/>
                  </a:lnTo>
                  <a:lnTo>
                    <a:pt x="1973440" y="945718"/>
                  </a:lnTo>
                  <a:lnTo>
                    <a:pt x="1963064" y="913345"/>
                  </a:lnTo>
                  <a:lnTo>
                    <a:pt x="1960524" y="881786"/>
                  </a:lnTo>
                  <a:lnTo>
                    <a:pt x="1960714" y="872693"/>
                  </a:lnTo>
                  <a:lnTo>
                    <a:pt x="1967509" y="868476"/>
                  </a:lnTo>
                  <a:lnTo>
                    <a:pt x="1974989" y="868337"/>
                  </a:lnTo>
                  <a:lnTo>
                    <a:pt x="1977847" y="865784"/>
                  </a:lnTo>
                  <a:lnTo>
                    <a:pt x="1980882" y="864323"/>
                  </a:lnTo>
                  <a:lnTo>
                    <a:pt x="1985187" y="864666"/>
                  </a:lnTo>
                  <a:lnTo>
                    <a:pt x="2009736" y="879868"/>
                  </a:lnTo>
                  <a:lnTo>
                    <a:pt x="2028266" y="907148"/>
                  </a:lnTo>
                  <a:lnTo>
                    <a:pt x="2041588" y="938911"/>
                  </a:lnTo>
                  <a:lnTo>
                    <a:pt x="2050491" y="967562"/>
                  </a:lnTo>
                  <a:lnTo>
                    <a:pt x="2050770" y="984364"/>
                  </a:lnTo>
                  <a:lnTo>
                    <a:pt x="2050770" y="711022"/>
                  </a:lnTo>
                  <a:lnTo>
                    <a:pt x="1999234" y="654456"/>
                  </a:lnTo>
                  <a:lnTo>
                    <a:pt x="1835708" y="467334"/>
                  </a:lnTo>
                  <a:lnTo>
                    <a:pt x="1795691" y="422833"/>
                  </a:lnTo>
                  <a:lnTo>
                    <a:pt x="1757857" y="382460"/>
                  </a:lnTo>
                  <a:lnTo>
                    <a:pt x="1723123" y="347827"/>
                  </a:lnTo>
                  <a:lnTo>
                    <a:pt x="1692414" y="320509"/>
                  </a:lnTo>
                  <a:lnTo>
                    <a:pt x="1646745" y="294322"/>
                  </a:lnTo>
                  <a:lnTo>
                    <a:pt x="1633613" y="298640"/>
                  </a:lnTo>
                  <a:lnTo>
                    <a:pt x="1627365" y="314185"/>
                  </a:lnTo>
                  <a:lnTo>
                    <a:pt x="1625574" y="339420"/>
                  </a:lnTo>
                  <a:lnTo>
                    <a:pt x="1627657" y="373189"/>
                  </a:lnTo>
                  <a:lnTo>
                    <a:pt x="1633054" y="414362"/>
                  </a:lnTo>
                  <a:lnTo>
                    <a:pt x="1641157" y="461797"/>
                  </a:lnTo>
                  <a:lnTo>
                    <a:pt x="1651393" y="514350"/>
                  </a:lnTo>
                  <a:lnTo>
                    <a:pt x="1663192" y="570877"/>
                  </a:lnTo>
                  <a:lnTo>
                    <a:pt x="1702117" y="752881"/>
                  </a:lnTo>
                  <a:lnTo>
                    <a:pt x="1714334" y="813892"/>
                  </a:lnTo>
                  <a:lnTo>
                    <a:pt x="1725206" y="873150"/>
                  </a:lnTo>
                  <a:lnTo>
                    <a:pt x="1734146" y="929538"/>
                  </a:lnTo>
                  <a:lnTo>
                    <a:pt x="1765211" y="1141196"/>
                  </a:lnTo>
                  <a:lnTo>
                    <a:pt x="1789734" y="1298994"/>
                  </a:lnTo>
                  <a:lnTo>
                    <a:pt x="1837867" y="1287780"/>
                  </a:lnTo>
                  <a:lnTo>
                    <a:pt x="1885696" y="1274902"/>
                  </a:lnTo>
                  <a:lnTo>
                    <a:pt x="1933181" y="1260348"/>
                  </a:lnTo>
                  <a:lnTo>
                    <a:pt x="1980298" y="1244142"/>
                  </a:lnTo>
                  <a:lnTo>
                    <a:pt x="2027021" y="1226248"/>
                  </a:lnTo>
                  <a:lnTo>
                    <a:pt x="2073300" y="1206677"/>
                  </a:lnTo>
                  <a:lnTo>
                    <a:pt x="2119122" y="1185418"/>
                  </a:lnTo>
                  <a:lnTo>
                    <a:pt x="2164448" y="1162481"/>
                  </a:lnTo>
                  <a:lnTo>
                    <a:pt x="2204580" y="1140396"/>
                  </a:lnTo>
                  <a:lnTo>
                    <a:pt x="2271776" y="1100632"/>
                  </a:lnTo>
                  <a:lnTo>
                    <a:pt x="2307539" y="1078560"/>
                  </a:lnTo>
                  <a:lnTo>
                    <a:pt x="2324925" y="1067523"/>
                  </a:lnTo>
                  <a:close/>
                </a:path>
                <a:path w="5244465" h="1333500">
                  <a:moveTo>
                    <a:pt x="2948444" y="418553"/>
                  </a:moveTo>
                  <a:lnTo>
                    <a:pt x="2702344" y="386600"/>
                  </a:lnTo>
                  <a:lnTo>
                    <a:pt x="2554859" y="365556"/>
                  </a:lnTo>
                  <a:lnTo>
                    <a:pt x="2356180" y="333921"/>
                  </a:lnTo>
                  <a:lnTo>
                    <a:pt x="2318435" y="327240"/>
                  </a:lnTo>
                  <a:lnTo>
                    <a:pt x="2060155" y="267500"/>
                  </a:lnTo>
                  <a:lnTo>
                    <a:pt x="2045373" y="262826"/>
                  </a:lnTo>
                  <a:lnTo>
                    <a:pt x="2029879" y="258178"/>
                  </a:lnTo>
                  <a:lnTo>
                    <a:pt x="2029879" y="404495"/>
                  </a:lnTo>
                  <a:lnTo>
                    <a:pt x="2028304" y="419912"/>
                  </a:lnTo>
                  <a:lnTo>
                    <a:pt x="2017966" y="432384"/>
                  </a:lnTo>
                  <a:lnTo>
                    <a:pt x="2001989" y="437273"/>
                  </a:lnTo>
                  <a:lnTo>
                    <a:pt x="1972500" y="431914"/>
                  </a:lnTo>
                  <a:lnTo>
                    <a:pt x="1941614" y="418757"/>
                  </a:lnTo>
                  <a:lnTo>
                    <a:pt x="1913686" y="400126"/>
                  </a:lnTo>
                  <a:lnTo>
                    <a:pt x="1893100" y="378371"/>
                  </a:lnTo>
                  <a:lnTo>
                    <a:pt x="1888883" y="371576"/>
                  </a:lnTo>
                  <a:lnTo>
                    <a:pt x="1890318" y="363296"/>
                  </a:lnTo>
                  <a:lnTo>
                    <a:pt x="1895348" y="357771"/>
                  </a:lnTo>
                  <a:lnTo>
                    <a:pt x="1895754" y="353402"/>
                  </a:lnTo>
                  <a:lnTo>
                    <a:pt x="1897976" y="350380"/>
                  </a:lnTo>
                  <a:lnTo>
                    <a:pt x="1902447" y="348132"/>
                  </a:lnTo>
                  <a:lnTo>
                    <a:pt x="1931263" y="345579"/>
                  </a:lnTo>
                  <a:lnTo>
                    <a:pt x="1963204" y="356438"/>
                  </a:lnTo>
                  <a:lnTo>
                    <a:pt x="1994027" y="373799"/>
                  </a:lnTo>
                  <a:lnTo>
                    <a:pt x="2019554" y="390728"/>
                  </a:lnTo>
                  <a:lnTo>
                    <a:pt x="2029879" y="404495"/>
                  </a:lnTo>
                  <a:lnTo>
                    <a:pt x="2029879" y="258178"/>
                  </a:lnTo>
                  <a:lnTo>
                    <a:pt x="2007019" y="251294"/>
                  </a:lnTo>
                  <a:lnTo>
                    <a:pt x="1952752" y="236880"/>
                  </a:lnTo>
                  <a:lnTo>
                    <a:pt x="1890204" y="223558"/>
                  </a:lnTo>
                  <a:lnTo>
                    <a:pt x="1827047" y="215328"/>
                  </a:lnTo>
                  <a:lnTo>
                    <a:pt x="1770938" y="216154"/>
                  </a:lnTo>
                  <a:lnTo>
                    <a:pt x="1729511" y="230009"/>
                  </a:lnTo>
                  <a:lnTo>
                    <a:pt x="1721345" y="241338"/>
                  </a:lnTo>
                  <a:lnTo>
                    <a:pt x="1721993" y="256997"/>
                  </a:lnTo>
                  <a:lnTo>
                    <a:pt x="1746516" y="299910"/>
                  </a:lnTo>
                  <a:lnTo>
                    <a:pt x="1796529" y="355904"/>
                  </a:lnTo>
                  <a:lnTo>
                    <a:pt x="1829066" y="387921"/>
                  </a:lnTo>
                  <a:lnTo>
                    <a:pt x="1865528" y="422148"/>
                  </a:lnTo>
                  <a:lnTo>
                    <a:pt x="2078088" y="613841"/>
                  </a:lnTo>
                  <a:lnTo>
                    <a:pt x="2120950" y="653821"/>
                  </a:lnTo>
                  <a:lnTo>
                    <a:pt x="2162010" y="693496"/>
                  </a:lnTo>
                  <a:lnTo>
                    <a:pt x="2200452" y="732548"/>
                  </a:lnTo>
                  <a:lnTo>
                    <a:pt x="2235479" y="770585"/>
                  </a:lnTo>
                  <a:lnTo>
                    <a:pt x="2265883" y="805700"/>
                  </a:lnTo>
                  <a:lnTo>
                    <a:pt x="2296833" y="842543"/>
                  </a:lnTo>
                  <a:lnTo>
                    <a:pt x="2327948" y="880935"/>
                  </a:lnTo>
                  <a:lnTo>
                    <a:pt x="2358821" y="920699"/>
                  </a:lnTo>
                  <a:lnTo>
                    <a:pt x="2389060" y="961669"/>
                  </a:lnTo>
                  <a:lnTo>
                    <a:pt x="2418308" y="1003655"/>
                  </a:lnTo>
                  <a:lnTo>
                    <a:pt x="2458529" y="973429"/>
                  </a:lnTo>
                  <a:lnTo>
                    <a:pt x="2497709" y="942454"/>
                  </a:lnTo>
                  <a:lnTo>
                    <a:pt x="2535936" y="910666"/>
                  </a:lnTo>
                  <a:lnTo>
                    <a:pt x="2568448" y="882256"/>
                  </a:lnTo>
                  <a:lnTo>
                    <a:pt x="2609862" y="844461"/>
                  </a:lnTo>
                  <a:lnTo>
                    <a:pt x="2645753" y="809955"/>
                  </a:lnTo>
                  <a:lnTo>
                    <a:pt x="2681046" y="774458"/>
                  </a:lnTo>
                  <a:lnTo>
                    <a:pt x="2715818" y="737895"/>
                  </a:lnTo>
                  <a:lnTo>
                    <a:pt x="2750172" y="700252"/>
                  </a:lnTo>
                  <a:lnTo>
                    <a:pt x="2784195" y="661466"/>
                  </a:lnTo>
                  <a:lnTo>
                    <a:pt x="2817977" y="621487"/>
                  </a:lnTo>
                  <a:lnTo>
                    <a:pt x="2851620" y="580263"/>
                  </a:lnTo>
                  <a:lnTo>
                    <a:pt x="2879255" y="541578"/>
                  </a:lnTo>
                  <a:lnTo>
                    <a:pt x="2904617" y="501688"/>
                  </a:lnTo>
                  <a:lnTo>
                    <a:pt x="2927693" y="460654"/>
                  </a:lnTo>
                  <a:lnTo>
                    <a:pt x="2948444" y="418553"/>
                  </a:lnTo>
                  <a:close/>
                </a:path>
                <a:path w="5244465" h="1333500">
                  <a:moveTo>
                    <a:pt x="3051327" y="0"/>
                  </a:moveTo>
                  <a:lnTo>
                    <a:pt x="2262492" y="0"/>
                  </a:lnTo>
                  <a:lnTo>
                    <a:pt x="2253691" y="1828"/>
                  </a:lnTo>
                  <a:lnTo>
                    <a:pt x="2052574" y="44627"/>
                  </a:lnTo>
                  <a:lnTo>
                    <a:pt x="2027694" y="48552"/>
                  </a:lnTo>
                  <a:lnTo>
                    <a:pt x="1977186" y="56070"/>
                  </a:lnTo>
                  <a:lnTo>
                    <a:pt x="1914842" y="66230"/>
                  </a:lnTo>
                  <a:lnTo>
                    <a:pt x="1854479" y="78054"/>
                  </a:lnTo>
                  <a:lnTo>
                    <a:pt x="1809915" y="90614"/>
                  </a:lnTo>
                  <a:lnTo>
                    <a:pt x="1802866" y="96545"/>
                  </a:lnTo>
                  <a:lnTo>
                    <a:pt x="1808111" y="103479"/>
                  </a:lnTo>
                  <a:lnTo>
                    <a:pt x="1850593" y="119875"/>
                  </a:lnTo>
                  <a:lnTo>
                    <a:pt x="1927580" y="138684"/>
                  </a:lnTo>
                  <a:lnTo>
                    <a:pt x="1975954" y="148666"/>
                  </a:lnTo>
                  <a:lnTo>
                    <a:pt x="2029282" y="158838"/>
                  </a:lnTo>
                  <a:lnTo>
                    <a:pt x="2086343" y="169062"/>
                  </a:lnTo>
                  <a:lnTo>
                    <a:pt x="2145893" y="179222"/>
                  </a:lnTo>
                  <a:lnTo>
                    <a:pt x="2267635" y="198767"/>
                  </a:lnTo>
                  <a:lnTo>
                    <a:pt x="2438438" y="224104"/>
                  </a:lnTo>
                  <a:lnTo>
                    <a:pt x="2571559" y="242176"/>
                  </a:lnTo>
                  <a:lnTo>
                    <a:pt x="2398903" y="115049"/>
                  </a:lnTo>
                  <a:lnTo>
                    <a:pt x="2398204" y="107149"/>
                  </a:lnTo>
                  <a:lnTo>
                    <a:pt x="2402103" y="100685"/>
                  </a:lnTo>
                  <a:lnTo>
                    <a:pt x="2401392" y="96481"/>
                  </a:lnTo>
                  <a:lnTo>
                    <a:pt x="2402281" y="91592"/>
                  </a:lnTo>
                  <a:lnTo>
                    <a:pt x="2405481" y="88417"/>
                  </a:lnTo>
                  <a:lnTo>
                    <a:pt x="2432278" y="76555"/>
                  </a:lnTo>
                  <a:lnTo>
                    <a:pt x="2466784" y="76542"/>
                  </a:lnTo>
                  <a:lnTo>
                    <a:pt x="2502268" y="83007"/>
                  </a:lnTo>
                  <a:lnTo>
                    <a:pt x="2531999" y="90525"/>
                  </a:lnTo>
                  <a:lnTo>
                    <a:pt x="2544216" y="99491"/>
                  </a:lnTo>
                  <a:lnTo>
                    <a:pt x="2548382" y="114109"/>
                  </a:lnTo>
                  <a:lnTo>
                    <a:pt x="2544584" y="128930"/>
                  </a:lnTo>
                  <a:lnTo>
                    <a:pt x="2532913" y="138506"/>
                  </a:lnTo>
                  <a:lnTo>
                    <a:pt x="2501823" y="144221"/>
                  </a:lnTo>
                  <a:lnTo>
                    <a:pt x="2467305" y="142786"/>
                  </a:lnTo>
                  <a:lnTo>
                    <a:pt x="2433891" y="134670"/>
                  </a:lnTo>
                  <a:lnTo>
                    <a:pt x="2406078" y="120332"/>
                  </a:lnTo>
                  <a:lnTo>
                    <a:pt x="2571559" y="242176"/>
                  </a:lnTo>
                  <a:lnTo>
                    <a:pt x="2581948" y="243535"/>
                  </a:lnTo>
                  <a:lnTo>
                    <a:pt x="2771063" y="266534"/>
                  </a:lnTo>
                  <a:lnTo>
                    <a:pt x="2996069" y="292125"/>
                  </a:lnTo>
                  <a:lnTo>
                    <a:pt x="3009760" y="245110"/>
                  </a:lnTo>
                  <a:lnTo>
                    <a:pt x="3021495" y="196430"/>
                  </a:lnTo>
                  <a:lnTo>
                    <a:pt x="3031426" y="146507"/>
                  </a:lnTo>
                  <a:lnTo>
                    <a:pt x="3039719" y="95707"/>
                  </a:lnTo>
                  <a:lnTo>
                    <a:pt x="3046539" y="44450"/>
                  </a:lnTo>
                  <a:lnTo>
                    <a:pt x="3051327" y="0"/>
                  </a:lnTo>
                  <a:close/>
                </a:path>
                <a:path w="5244465" h="1333500">
                  <a:moveTo>
                    <a:pt x="5244338" y="34937"/>
                  </a:moveTo>
                  <a:lnTo>
                    <a:pt x="5229339" y="12763"/>
                  </a:lnTo>
                  <a:lnTo>
                    <a:pt x="5203647" y="4978"/>
                  </a:lnTo>
                  <a:lnTo>
                    <a:pt x="5178107" y="19558"/>
                  </a:lnTo>
                  <a:lnTo>
                    <a:pt x="5135981" y="73291"/>
                  </a:lnTo>
                  <a:lnTo>
                    <a:pt x="5093208" y="126466"/>
                  </a:lnTo>
                  <a:lnTo>
                    <a:pt x="5073243" y="150672"/>
                  </a:lnTo>
                  <a:lnTo>
                    <a:pt x="5053698" y="175933"/>
                  </a:lnTo>
                  <a:lnTo>
                    <a:pt x="5037074" y="202742"/>
                  </a:lnTo>
                  <a:lnTo>
                    <a:pt x="5025860" y="231635"/>
                  </a:lnTo>
                  <a:lnTo>
                    <a:pt x="5026190" y="251091"/>
                  </a:lnTo>
                  <a:lnTo>
                    <a:pt x="5036045" y="264655"/>
                  </a:lnTo>
                  <a:lnTo>
                    <a:pt x="5052034" y="269976"/>
                  </a:lnTo>
                  <a:lnTo>
                    <a:pt x="5070754" y="264693"/>
                  </a:lnTo>
                  <a:lnTo>
                    <a:pt x="5116931" y="222694"/>
                  </a:lnTo>
                  <a:lnTo>
                    <a:pt x="5217630" y="91059"/>
                  </a:lnTo>
                  <a:lnTo>
                    <a:pt x="5237785" y="63500"/>
                  </a:lnTo>
                  <a:lnTo>
                    <a:pt x="5244338" y="34937"/>
                  </a:lnTo>
                  <a:close/>
                </a:path>
              </a:pathLst>
            </a:custGeom>
            <a:solidFill>
              <a:srgbClr val="F1CB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871DD81E-2CCC-EEFE-B6FD-EBD4274115F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43906" y="3138066"/>
              <a:ext cx="212905" cy="81757"/>
            </a:xfrm>
            <a:prstGeom prst="rect">
              <a:avLst/>
            </a:prstGeom>
          </p:spPr>
        </p:pic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3DCB4A45-B1BE-0049-3165-4F50DCB6E4D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7754" y="2785137"/>
              <a:ext cx="69082" cy="75133"/>
            </a:xfrm>
            <a:prstGeom prst="rect">
              <a:avLst/>
            </a:prstGeom>
          </p:spPr>
        </p:pic>
        <p:pic>
          <p:nvPicPr>
            <p:cNvPr id="24" name="object 24">
              <a:extLst>
                <a:ext uri="{FF2B5EF4-FFF2-40B4-BE49-F238E27FC236}">
                  <a16:creationId xmlns:a16="http://schemas.microsoft.com/office/drawing/2014/main" id="{9E2E9874-CC1E-7CFA-4969-A589BDF2A79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65370" y="2897321"/>
              <a:ext cx="240953" cy="105600"/>
            </a:xfrm>
            <a:prstGeom prst="rect">
              <a:avLst/>
            </a:prstGeom>
          </p:spPr>
        </p:pic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40799C77-CF69-AE50-631B-0E68C621718D}"/>
                </a:ext>
              </a:extLst>
            </p:cNvPr>
            <p:cNvSpPr/>
            <p:nvPr/>
          </p:nvSpPr>
          <p:spPr>
            <a:xfrm>
              <a:off x="14547519" y="2485516"/>
              <a:ext cx="479425" cy="224154"/>
            </a:xfrm>
            <a:custGeom>
              <a:avLst/>
              <a:gdLst/>
              <a:ahLst/>
              <a:cxnLst/>
              <a:rect l="l" t="t" r="r" b="b"/>
              <a:pathLst>
                <a:path w="479425" h="224155">
                  <a:moveTo>
                    <a:pt x="61899" y="182702"/>
                  </a:moveTo>
                  <a:lnTo>
                    <a:pt x="61023" y="179781"/>
                  </a:lnTo>
                  <a:lnTo>
                    <a:pt x="59956" y="176936"/>
                  </a:lnTo>
                  <a:lnTo>
                    <a:pt x="58686" y="174256"/>
                  </a:lnTo>
                  <a:lnTo>
                    <a:pt x="38963" y="156641"/>
                  </a:lnTo>
                  <a:lnTo>
                    <a:pt x="15036" y="161925"/>
                  </a:lnTo>
                  <a:lnTo>
                    <a:pt x="0" y="181076"/>
                  </a:lnTo>
                  <a:lnTo>
                    <a:pt x="6921" y="205054"/>
                  </a:lnTo>
                  <a:lnTo>
                    <a:pt x="10795" y="209219"/>
                  </a:lnTo>
                  <a:lnTo>
                    <a:pt x="18961" y="216852"/>
                  </a:lnTo>
                  <a:lnTo>
                    <a:pt x="36499" y="223723"/>
                  </a:lnTo>
                  <a:lnTo>
                    <a:pt x="52031" y="216585"/>
                  </a:lnTo>
                  <a:lnTo>
                    <a:pt x="61747" y="201041"/>
                  </a:lnTo>
                  <a:lnTo>
                    <a:pt x="61899" y="182702"/>
                  </a:lnTo>
                  <a:close/>
                </a:path>
                <a:path w="479425" h="224155">
                  <a:moveTo>
                    <a:pt x="478840" y="137947"/>
                  </a:moveTo>
                  <a:lnTo>
                    <a:pt x="454190" y="104495"/>
                  </a:lnTo>
                  <a:lnTo>
                    <a:pt x="395808" y="70256"/>
                  </a:lnTo>
                  <a:lnTo>
                    <a:pt x="365798" y="56362"/>
                  </a:lnTo>
                  <a:lnTo>
                    <a:pt x="328396" y="37846"/>
                  </a:lnTo>
                  <a:lnTo>
                    <a:pt x="290068" y="20421"/>
                  </a:lnTo>
                  <a:lnTo>
                    <a:pt x="250583" y="6883"/>
                  </a:lnTo>
                  <a:lnTo>
                    <a:pt x="209677" y="0"/>
                  </a:lnTo>
                  <a:lnTo>
                    <a:pt x="194386" y="3771"/>
                  </a:lnTo>
                  <a:lnTo>
                    <a:pt x="186131" y="14592"/>
                  </a:lnTo>
                  <a:lnTo>
                    <a:pt x="185585" y="28587"/>
                  </a:lnTo>
                  <a:lnTo>
                    <a:pt x="193395" y="41846"/>
                  </a:lnTo>
                  <a:lnTo>
                    <a:pt x="222161" y="64833"/>
                  </a:lnTo>
                  <a:lnTo>
                    <a:pt x="254088" y="83959"/>
                  </a:lnTo>
                  <a:lnTo>
                    <a:pt x="287642" y="100507"/>
                  </a:lnTo>
                  <a:lnTo>
                    <a:pt x="321310" y="115747"/>
                  </a:lnTo>
                  <a:lnTo>
                    <a:pt x="355003" y="132080"/>
                  </a:lnTo>
                  <a:lnTo>
                    <a:pt x="390652" y="147904"/>
                  </a:lnTo>
                  <a:lnTo>
                    <a:pt x="427355" y="158127"/>
                  </a:lnTo>
                  <a:lnTo>
                    <a:pt x="464185" y="157670"/>
                  </a:lnTo>
                  <a:lnTo>
                    <a:pt x="472986" y="153657"/>
                  </a:lnTo>
                  <a:lnTo>
                    <a:pt x="477913" y="146621"/>
                  </a:lnTo>
                  <a:lnTo>
                    <a:pt x="478840" y="137947"/>
                  </a:lnTo>
                  <a:close/>
                </a:path>
              </a:pathLst>
            </a:custGeom>
            <a:solidFill>
              <a:srgbClr val="253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8EE2E550-09B6-C295-8771-40B7FB3FDD2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17523" y="6199031"/>
              <a:ext cx="2270476" cy="4078717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84B1B35C-6BF7-880B-A455-DD4CFAE63358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94" y="0"/>
              <a:ext cx="3051931" cy="4094648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9DB9BAD-F986-2C8F-3A0B-4F64A88A0EAF}"/>
              </a:ext>
            </a:extLst>
          </p:cNvPr>
          <p:cNvSpPr txBox="1"/>
          <p:nvPr/>
        </p:nvSpPr>
        <p:spPr>
          <a:xfrm>
            <a:off x="5237875" y="4057820"/>
            <a:ext cx="277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By-</a:t>
            </a:r>
          </a:p>
          <a:p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-Vishal Bajpai</a:t>
            </a:r>
          </a:p>
          <a:p>
            <a:r>
              <a:rPr lang="en-I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-Shashank Devashetty </a:t>
            </a:r>
          </a:p>
        </p:txBody>
      </p:sp>
    </p:spTree>
    <p:extLst>
      <p:ext uri="{BB962C8B-B14F-4D97-AF65-F5344CB8AC3E}">
        <p14:creationId xmlns:p14="http://schemas.microsoft.com/office/powerpoint/2010/main" val="74012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99"/>
                    </a14:imgEffect>
                    <a14:imgEffect>
                      <a14:saturation sat="400000"/>
                    </a14:imgEffect>
                    <a14:imgEffect>
                      <a14:brightnessContrast bright="-1000" contrast="-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F3620698-0562-B8E2-6B92-C74DADC17D85}"/>
              </a:ext>
            </a:extLst>
          </p:cNvPr>
          <p:cNvSpPr txBox="1">
            <a:spLocks/>
          </p:cNvSpPr>
          <p:nvPr/>
        </p:nvSpPr>
        <p:spPr>
          <a:xfrm>
            <a:off x="2403474" y="970575"/>
            <a:ext cx="4127500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IN" sz="4000"/>
              <a:t>Introduction</a:t>
            </a:r>
            <a:endParaRPr lang="en-IN" sz="4000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CF0ABB4-4748-0A35-8824-1906F724BE44}"/>
              </a:ext>
            </a:extLst>
          </p:cNvPr>
          <p:cNvSpPr txBox="1">
            <a:spLocks/>
          </p:cNvSpPr>
          <p:nvPr/>
        </p:nvSpPr>
        <p:spPr>
          <a:xfrm>
            <a:off x="631189" y="2151967"/>
            <a:ext cx="8074661" cy="37354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dirty="0"/>
              <a:t>Project on Nutrition Management – 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Won Peace </a:t>
            </a:r>
          </a:p>
          <a:p>
            <a:pPr marL="0" indent="0">
              <a:buNone/>
            </a:pPr>
            <a:r>
              <a:rPr lang="en-US" sz="1800" i="1" dirty="0"/>
              <a:t>-A platform that provides custom-fit nutrition plans to promote health and well-being, symbolizing a victory over dietary struggles</a:t>
            </a:r>
            <a:r>
              <a:rPr lang="en-US" sz="2000" b="1" dirty="0"/>
              <a:t>.</a:t>
            </a: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8206A-C324-351A-7841-632A896C1821}"/>
              </a:ext>
            </a:extLst>
          </p:cNvPr>
          <p:cNvSpPr txBox="1"/>
          <p:nvPr/>
        </p:nvSpPr>
        <p:spPr>
          <a:xfrm>
            <a:off x="706119" y="4225009"/>
            <a:ext cx="55530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By:</a:t>
            </a:r>
            <a:endParaRPr lang="en-IN" sz="2000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 Vishal Bajpai                    (1RF20IS063)</a:t>
            </a:r>
            <a:endParaRPr lang="en-IN" sz="2000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</a:t>
            </a:r>
            <a:r>
              <a:rPr lang="en-IN" sz="20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Shashank Devashetty      (1RF20IS050)</a:t>
            </a:r>
            <a:endParaRPr lang="en-IN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913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476B-FC42-E935-2CA4-616936861F95}"/>
              </a:ext>
            </a:extLst>
          </p:cNvPr>
          <p:cNvSpPr txBox="1">
            <a:spLocks/>
          </p:cNvSpPr>
          <p:nvPr/>
        </p:nvSpPr>
        <p:spPr>
          <a:xfrm>
            <a:off x="2508250" y="1066800"/>
            <a:ext cx="4127500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IN" sz="4000"/>
              <a:t>Abstract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27645-ABC0-B187-A56B-5A00EA85A08E}"/>
              </a:ext>
            </a:extLst>
          </p:cNvPr>
          <p:cNvSpPr txBox="1"/>
          <p:nvPr/>
        </p:nvSpPr>
        <p:spPr>
          <a:xfrm>
            <a:off x="609600" y="2438400"/>
            <a:ext cx="79248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In the current fast-paced society, it is hard for the working class to eat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  <a:r>
              <a:rPr lang="en-US" sz="2000" dirty="0"/>
              <a:t> and nutritious food, so for people to know what they should eat we created Won Peace. Won Peace is a web application that takes the user’s vital statistics and calculates the right amount of nutrition required for them and suggests a personalized and detailed diet plan for each user.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1770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DB8B-E5F4-405A-185E-1920369BF315}"/>
              </a:ext>
            </a:extLst>
          </p:cNvPr>
          <p:cNvSpPr txBox="1">
            <a:spLocks/>
          </p:cNvSpPr>
          <p:nvPr/>
        </p:nvSpPr>
        <p:spPr>
          <a:xfrm>
            <a:off x="2402205" y="771525"/>
            <a:ext cx="4127500" cy="369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IN"/>
              <a:t>System design</a:t>
            </a:r>
            <a:endParaRPr lang="en-IN" dirty="0"/>
          </a:p>
        </p:txBody>
      </p:sp>
      <p:pic>
        <p:nvPicPr>
          <p:cNvPr id="3" name="image12.png">
            <a:extLst>
              <a:ext uri="{FF2B5EF4-FFF2-40B4-BE49-F238E27FC236}">
                <a16:creationId xmlns:a16="http://schemas.microsoft.com/office/drawing/2014/main" id="{4E0A7597-E685-E1FA-C82F-E1987D337A0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33475" y="1666875"/>
            <a:ext cx="7162800" cy="4648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4331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70C7-035C-49EB-7316-FA5D85847EDE}"/>
              </a:ext>
            </a:extLst>
          </p:cNvPr>
          <p:cNvSpPr txBox="1">
            <a:spLocks/>
          </p:cNvSpPr>
          <p:nvPr/>
        </p:nvSpPr>
        <p:spPr>
          <a:xfrm>
            <a:off x="2508250" y="876300"/>
            <a:ext cx="4127500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IN" sz="4000"/>
              <a:t>ER Diagram</a:t>
            </a:r>
            <a:endParaRPr lang="en-IN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38080-B459-866D-E301-3EF2C4B39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8" y="1981200"/>
            <a:ext cx="76086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0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98B2-609A-224B-E143-03CF215B3645}"/>
              </a:ext>
            </a:extLst>
          </p:cNvPr>
          <p:cNvSpPr txBox="1">
            <a:spLocks/>
          </p:cNvSpPr>
          <p:nvPr/>
        </p:nvSpPr>
        <p:spPr>
          <a:xfrm>
            <a:off x="2508250" y="790575"/>
            <a:ext cx="4127500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IN" sz="4000"/>
              <a:t>Schema Diagram</a:t>
            </a:r>
            <a:endParaRPr lang="en-IN" sz="4000" dirty="0"/>
          </a:p>
        </p:txBody>
      </p:sp>
      <p:pic>
        <p:nvPicPr>
          <p:cNvPr id="3" name="image9.png">
            <a:extLst>
              <a:ext uri="{FF2B5EF4-FFF2-40B4-BE49-F238E27FC236}">
                <a16:creationId xmlns:a16="http://schemas.microsoft.com/office/drawing/2014/main" id="{90DB82B6-9B7E-F98A-8BE0-9907A524824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90600" y="1714500"/>
            <a:ext cx="7162800" cy="4419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3706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84AF-7A82-A544-AA5C-C7BC9CA4A37F}"/>
              </a:ext>
            </a:extLst>
          </p:cNvPr>
          <p:cNvSpPr txBox="1">
            <a:spLocks/>
          </p:cNvSpPr>
          <p:nvPr/>
        </p:nvSpPr>
        <p:spPr>
          <a:xfrm>
            <a:off x="2374900" y="885825"/>
            <a:ext cx="4127500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5510B-3E51-9C01-94C4-10C7D7302E6E}"/>
              </a:ext>
            </a:extLst>
          </p:cNvPr>
          <p:cNvSpPr txBox="1">
            <a:spLocks/>
          </p:cNvSpPr>
          <p:nvPr/>
        </p:nvSpPr>
        <p:spPr>
          <a:xfrm>
            <a:off x="839470" y="1818592"/>
            <a:ext cx="8279130" cy="43821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dirty="0"/>
              <a:t>Front End Tools:</a:t>
            </a:r>
          </a:p>
          <a:p>
            <a:pPr marL="342900" indent="-342900"/>
            <a:r>
              <a:rPr lang="en-IN" sz="2000" dirty="0"/>
              <a:t>HTML 5</a:t>
            </a:r>
          </a:p>
          <a:p>
            <a:pPr marL="342900" indent="-342900"/>
            <a:r>
              <a:rPr lang="en-IN" sz="2000" dirty="0"/>
              <a:t>CSS</a:t>
            </a:r>
          </a:p>
          <a:p>
            <a:pPr marL="342900" indent="-342900"/>
            <a:r>
              <a:rPr lang="en-IN" sz="2000" dirty="0"/>
              <a:t>Tailwind CSS</a:t>
            </a:r>
          </a:p>
          <a:p>
            <a:pPr marL="0" indent="0">
              <a:buNone/>
            </a:pPr>
            <a:br>
              <a:rPr lang="en-IN" sz="2000" dirty="0"/>
            </a:br>
            <a:r>
              <a:rPr lang="en-IN" sz="2000" dirty="0"/>
              <a:t>Web Servers:</a:t>
            </a:r>
          </a:p>
          <a:p>
            <a:r>
              <a:rPr lang="en-IN" sz="2000" dirty="0"/>
              <a:t>Xampp</a:t>
            </a:r>
          </a:p>
          <a:p>
            <a:pPr marL="0" indent="0">
              <a:buNone/>
            </a:pPr>
            <a:endParaRPr lang="en-IN" sz="2000" dirty="0"/>
          </a:p>
          <a:p>
            <a:pPr marL="0" indent="0" algn="l">
              <a:buNone/>
            </a:pPr>
            <a:r>
              <a:rPr lang="en-IN" sz="2000" kern="0" dirty="0"/>
              <a:t>Back End Tools: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kern="0" dirty="0"/>
              <a:t>PHP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kern="0" dirty="0"/>
              <a:t>MySQL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5918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2C52BE7-7505-99ED-97FF-69480F222AD4}"/>
              </a:ext>
            </a:extLst>
          </p:cNvPr>
          <p:cNvSpPr txBox="1">
            <a:spLocks/>
          </p:cNvSpPr>
          <p:nvPr/>
        </p:nvSpPr>
        <p:spPr>
          <a:xfrm>
            <a:off x="3314610" y="1063356"/>
            <a:ext cx="2839554" cy="8577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dirty="0"/>
              <a:t>MODULES</a:t>
            </a:r>
          </a:p>
          <a:p>
            <a:pPr marL="342900" indent="-342900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B22808-618D-4F78-D008-8F6B05232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2" y="2368192"/>
            <a:ext cx="2325226" cy="117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69B234-CF89-C1D3-5CF2-EE940670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849" y="3811883"/>
            <a:ext cx="2065880" cy="1173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E3FA92-58E3-7E17-C58A-531C2E938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097" y="5237840"/>
            <a:ext cx="2064795" cy="1173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6DB92D-5381-EFCA-63A5-D2041108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649" y="5237840"/>
            <a:ext cx="2075968" cy="117940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0549D90-56EC-BBA1-EE5B-0FFAC635C862}"/>
              </a:ext>
            </a:extLst>
          </p:cNvPr>
          <p:cNvSpPr/>
          <p:nvPr/>
        </p:nvSpPr>
        <p:spPr>
          <a:xfrm rot="5400000">
            <a:off x="1762566" y="3628235"/>
            <a:ext cx="204788" cy="162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7627AC-F9E4-6E91-F5FF-0BAB5380E350}"/>
              </a:ext>
            </a:extLst>
          </p:cNvPr>
          <p:cNvSpPr/>
          <p:nvPr/>
        </p:nvSpPr>
        <p:spPr>
          <a:xfrm rot="5400000">
            <a:off x="3481459" y="5071927"/>
            <a:ext cx="204788" cy="162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660590E-B498-2338-6A3E-F51595ACF05C}"/>
              </a:ext>
            </a:extLst>
          </p:cNvPr>
          <p:cNvSpPr/>
          <p:nvPr/>
        </p:nvSpPr>
        <p:spPr>
          <a:xfrm>
            <a:off x="5949376" y="5743114"/>
            <a:ext cx="204788" cy="162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A51F94-10E3-0C02-E351-CDDC4FE61C82}"/>
              </a:ext>
            </a:extLst>
          </p:cNvPr>
          <p:cNvSpPr txBox="1"/>
          <p:nvPr/>
        </p:nvSpPr>
        <p:spPr>
          <a:xfrm>
            <a:off x="2218252" y="3457047"/>
            <a:ext cx="186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Registration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5AC61-41B8-C07F-8B21-B251FFF2F6F8}"/>
              </a:ext>
            </a:extLst>
          </p:cNvPr>
          <p:cNvSpPr txBox="1"/>
          <p:nvPr/>
        </p:nvSpPr>
        <p:spPr>
          <a:xfrm>
            <a:off x="844254" y="1930624"/>
            <a:ext cx="15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About 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FBFA25-8C98-E9E7-86DD-14BBF883DD62}"/>
              </a:ext>
            </a:extLst>
          </p:cNvPr>
          <p:cNvSpPr txBox="1"/>
          <p:nvPr/>
        </p:nvSpPr>
        <p:spPr>
          <a:xfrm>
            <a:off x="5253228" y="4868508"/>
            <a:ext cx="15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Dash Board</a:t>
            </a:r>
          </a:p>
        </p:txBody>
      </p:sp>
    </p:spTree>
    <p:extLst>
      <p:ext uri="{BB962C8B-B14F-4D97-AF65-F5344CB8AC3E}">
        <p14:creationId xmlns:p14="http://schemas.microsoft.com/office/powerpoint/2010/main" val="250356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AE42-D6BD-C965-275F-EE5A30315C8C}"/>
              </a:ext>
            </a:extLst>
          </p:cNvPr>
          <p:cNvSpPr txBox="1">
            <a:spLocks/>
          </p:cNvSpPr>
          <p:nvPr/>
        </p:nvSpPr>
        <p:spPr>
          <a:xfrm>
            <a:off x="2342063" y="728151"/>
            <a:ext cx="4127500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51B60-2E6F-0398-7653-58058DABA5A1}"/>
              </a:ext>
            </a:extLst>
          </p:cNvPr>
          <p:cNvSpPr txBox="1">
            <a:spLocks/>
          </p:cNvSpPr>
          <p:nvPr/>
        </p:nvSpPr>
        <p:spPr>
          <a:xfrm>
            <a:off x="688476" y="1667089"/>
            <a:ext cx="8001000" cy="4462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conclusion, the website provides a comprehensive solution for generating personalized diet plans. As for future enhancements, one major potential enhancement would be to convert the website into a mobile application. This would provide users with an even more convenient way to access and manage their personalized diet plan. A mobile app would allow users to access their diet plan on-the-go, and make it easier to track their progress and make adjustments as needed. Additionally, this would be a great idea for a 8th semester project, as it will give us the opportunity to learn and apply new technologies and methodologies. </a:t>
            </a:r>
            <a:endParaRPr lang="en-IN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5489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4014</TotalTime>
  <Words>265</Words>
  <Application>Microsoft Office PowerPoint</Application>
  <PresentationFormat>On-screen Show (4:3)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</dc:creator>
  <cp:lastModifiedBy>Anil Bajpai</cp:lastModifiedBy>
  <cp:revision>749</cp:revision>
  <dcterms:created xsi:type="dcterms:W3CDTF">2020-01-29T08:35:01Z</dcterms:created>
  <dcterms:modified xsi:type="dcterms:W3CDTF">2023-01-31T21:47:03Z</dcterms:modified>
</cp:coreProperties>
</file>